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5.71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74 207 7916,'-10'0'-261,"0"0"194,7-7-77,-4 6 91,1-6 149,4 7-425,-11-6 29,12 4-62,-6-5 313,0 1 17,6 4-29,-6-4 97,7 6 273,0-7 103,0 5-100,0-4 69,0-1 10,0 6-4,0-6-225,7 7-98,-6-6 1,8 4-92,-4-3 70,-4 4 1,7 1-122,-3 0 12,-3-7 60,4 5 62,1-4-16,-5 6 33,11 0 16,-12-7-44,12 6 75,-11-6-91,11 7 1,-10 0 111,7 0 0,-5-1-32,5-4-60,0 3 0,4-5-23,1 7 1,0 0-7,-1 0 1,1 0 16,0 0 1,-1 0-2,1 0 0,5 0-52,-1 0 0,8 0 47,-3 0 1,1 0-16,4 0 1,-3 0 15,8 0 0,-1 0 37,1 0 1,2 0-11,3 0 0,4 2 3,-4 3 0,-1-3-39,1 3 0,-2-2 1,4 0 24,-2 2 0,-1 0-27,1-5 1,4 5-14,-4 0 1,-2 0-9,3-5 0,-6 4-43,5 1 0,-6 0 60,1-5 1,2 0-52,-2 0 1,2 5 26,-1 0 0,-4 0 1,3-5 1,2 0 7,-2 0 0,5 0-8,-4 0 1,-1 0 2,-5 0 0,2 0-1,4 0 1,-4 0 14,3 0 0,-1 0-11,1 0 1,-3 0 53,3 0 1,-1 0-49,1 0 0,-3 0 41,4 0 0,-3 0-9,3 0 1,0 0 3,5 0 0,2 0-15,-3 0 1,-1 0 3,1 0 0,0-2-10,5-3 1,-4 4 7,-1-4 1,0 3-64,5 2 0,-1 0 54,-4 0 1,3 0-95,-3 0 0,4 0 27,1 0 0,-2-1-8,-2-4 1,2 3 31,-3-3 0,2 4 2,-2 1 0,2 0 5,-7 0 1,6-2-4,-6-3 1,7 3 45,-2-3 1,2 4-43,-2 1 1,3 0 41,-2 0 0,2 0-21,2 0 0,-5 0 3,1 0 1,-8 0 25,3 0 1,0 0 2,0 0 0,4 0 34,-5 0 0,1-5-56,-6 0 0,5 0 4,1 5 0,-1 0 4,-5 0 0,1 0 2,-1 0 1,5 0-10,1 0 0,-1 0-2,-5 0 1,1 0 4,-1 0 1,1 0-7,-1 0 1,0 0-5,1 0 1,-1-5 7,1 0 1,4 0-16,0 5 1,-4 0 12,-6 0 1,1 0 1,4 0 0,5-1 13,1-4 0,-1 3 1,-5-3 1,1 4-2,-1 1 0,5 0-1,1 0 1,-1 0 11,-5 0 0,1 0-14,-1 0 0,0 0-53,1 0 0,-1-5 50,1 0 0,-6 0-55,1 5 0,-6 0 45,6 0 1,-7 0-43,1 0 1,-2-5-12,-3 0 1,-4 0-13,0 5 0,-5-5-111,5 1 119,-7-1 49,3-2-53,-6 5-1310,0-4 551,-6 6 215,4 0-684,-11 0 1274,5 0 0,-7 0 0,1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04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50633.17188"/>
      <inkml:brushProperty name="anchorY" value="-138565.23438"/>
      <inkml:brushProperty name="scaleFactor" value="0.5"/>
    </inkml:brush>
  </inkml:definitions>
  <inkml:trace contextRef="#ctx0" brushRef="#br0">1 89 7869,'0'-15'-143,"0"0"143,0 7 0,0-5 0,5 10-112,0-7 1,6 7 91,-1-2 0,-2-2-250,2 3 0,-5-1-342,5 5 612,-7 0 0,10 0 0,-5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2.44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66602.25"/>
      <inkml:brushProperty name="anchorY" value="-155724.9375"/>
      <inkml:brushProperty name="scaleFactor" value="0.5"/>
    </inkml:brush>
  </inkml:definitions>
  <inkml:trace contextRef="#ctx0" brushRef="#br0">147 396 7817,'15'-7'0,"1"-3"-92,4-3 92,-4-2 0,12 1 638,-3-1 0,-3 0-189,3 1 1,-2-3-624,1-2 1,1 2 44,-10-2-487,2-4 433,-8 7 1,-1-7-33,-3 3 0,-4 4-86,-1-4 0,-3 4 191,-7 1 1,0 0-6,-9 1 0,-4 1 104,-1 3 1,-4 3-113,-2 7 0,1-5 468,0 1 1,1 0-36,3 9 1,-2 3 93,2 7 1,4 1-107,1 4 1,-1 3 22,1 6 1,2 2-167,9 4 1,-3 2-150,7 7 1,0 0 14,5 0 0,2 1-293,3-1 0,3-5 69,7 0 0,6-6-28,3 1 1,4-5-140,2-4 0,1-4 41,3-6 0,2-7-53,3-3 1,4-5 47,-4-5 1,5-8 333,5-7 0,-3-6 0,11 3 0,-5-6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3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83306.28125"/>
      <inkml:brushProperty name="anchorY" value="-173604.89063"/>
      <inkml:brushProperty name="scaleFactor" value="0.5"/>
    </inkml:brush>
  </inkml:definitions>
  <inkml:trace contextRef="#ctx0" brushRef="#br0">0 0 8104,'15'8'287,"1"7"1,4 8-1,3 6 1,1 6-1,-1 5 71,-2 8-361,-1-3 1,-7 18-116,-3-5 1,1 11-312,-6 0 1,1-3 76,-1 3 0,-3-13-86,3-2 1,-2-4 146,2-6 0,-2-9 77,7-16 1,0-4 124,5-5 0,-1-4 225,1-6 1,0-1 229,-1-4 0,6-5-246,0-10 1,1 2 149,-2-6-78,-2-1-36,4-4 0,-1-5-8,-1-1 1,6-4-88,-6 5 1,3-2-83,-3 2 1,-1 3 49,7-4 0,-6 9-132,6 2 1,-6 7 50,6 3 1,-6 0 41,6 10 0,-2-1 117,1 5 1,-2 1-97,-8 4 0,6 10 35,-1 9 1,1-1-38,-5 2 0,-5-1-1,-1 6 1,-1 1 48,2 3-159,3-3 120,-11 5 0,9-12-50,-6 1 0,7-5 39,-2 4 1,3-11-34,1 2 1,-2-10 65,2 0 0,-2-4 5,7-1 1,-2-1 12,-2-4 0,4-5 10,1-10 1,4-3-17,-4-6 0,-1 0 10,-4-1 1,0 1-120,0-1 1,-1-1 97,1-3 1,-2 3-136,-3-3 1,-4 3 115,-6 1 0,0 1-110,0 0 0,0 4 68,0 1 1,-5 11-7,0-2 0,-1 5 60,1 0 103,-3 4 0,-7 6-9,1 0 1,4 6-56,0 4 0,0 3 98,-5 2 1,1 6-43,-1 4 0,2 2-74,3 3 1,-3-1-25,3 0 1,2 6-85,-2-1 0,7 7 70,-2-2 0,4-1-15,1 1 0,0-2-17,0 3 0,6 0-138,4-5 0,5-3-99,4-7 0,4-1 24,6-9 0,1 1 34,-1-11 0,5 0 59,1-5 1,6-3-135,-2-7 0,2-1 102,-2-14-530,3 1-160,-4-6 857,6 1 0,-6 0 0,-1-4 0,4-6 0,5-7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3.80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02567.95313"/>
      <inkml:brushProperty name="anchorY" value="-191190.85938"/>
      <inkml:brushProperty name="scaleFactor" value="0.5"/>
    </inkml:brush>
  </inkml:definitions>
  <inkml:trace contextRef="#ctx0" brushRef="#br0">0 1 7745,'0'29'0,"0"1"0,0-1 0,0 0 1007,0 1-620,7 6 0,1-4-428,7 8 24,-1-1 71,1-2 0,-5 1-695,0-4 1,-2-3 360,2 4 1,1-9-322,-6-2 0,6-1 339,-1 2 0,-2 1 262,2-7 0,-7 1 0,2-5 0,2-6 0,-2 1 0,0 0 0,-5-2 96,0-1 168,0-20 0,-2 8-64,-3-10 0,2 4-21,-7-4 1,5-1-61,-5-4 1,2 4 26,-2-4 1,2 4-10,3 1 0,4 0 5,-4 1 132,3-1-214,-4 0 0,4 0 37,-3 1 1,5-1 20,5 0 1,-2 6-7,7-1 0,-5 5-35,5-5 0,4 5-109,6-5 0,6 7-37,-1-2 1,2 4-232,3 1 1,1 0-33,3 0 0,-1 0 131,6 0 1,-2-5-888,3 0 1088,-4 0 0,-7-8 0,0-4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4.791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22623.375"/>
      <inkml:brushProperty name="anchorY" value="-208409.35938"/>
      <inkml:brushProperty name="scaleFactor" value="0.5"/>
    </inkml:brush>
  </inkml:definitions>
  <inkml:trace contextRef="#ctx0" brushRef="#br0">648 102 7766,'-10'-2'71,"0"-1"0,-1-3 0,-2-3 0,-2-2 423,0-2 0,-4 3-596,-1 0 1,-1 2 104,1-2 1,-3 2 21,-6 3 1,0 4-126,-1-4 0,-6 5 104,-3 5 0,3 3-70,2 6 1,1 6 19,-1 0 1,3 6 135,-3-2 1,7 6 20,3 4 0,6-3 108,-2 3 0,11 4-166,4 1 1,3-1 14,2 1 1,2-6-74,3 1 1,8-3 89,6-2 0,7-6-270,-1-3 1,9-6 62,5-4 1,1-3-73,4-7 0,-8 0 5,8 0 1,-4-7 6,5-3 0,-1-8 130,0-1 0,0-9-29,0-1 0,-6-1 104,-4-4 1,2-4-48,-2-1 1,0 3 37,-4 2 1,-2 3-20,-4 2 0,2-1 18,-6 1 0,-6 8 3,-4 6 0,-5 7 28,5 8 3,-7 0 1,5 13 5,-3 6 1,-3 9 11,3 6 1,-4 4-52,-1 6 1,0 0-163,0 0 1,-4-1 104,-1-4 0,0 7-116,5-7 0,0 0-48,0-10 0,0-1-145,0-3 1,0-4-83,0-6 434,6-7 0,2 5 0,7-5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30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39224.51563"/>
      <inkml:brushProperty name="anchorY" value="-228435.375"/>
      <inkml:brushProperty name="scaleFactor" value="0.5"/>
    </inkml:brush>
  </inkml:definitions>
  <inkml:trace contextRef="#ctx0" brushRef="#br0">736 1 7497,'-7'8'0,"-2"-3"-1246,-5-4 997,0-1 2148,-7 7-1218,4-5 1,-11 11 44,4-4-592,-4 4 42,-1 2 0,-7 5 126,-3-1-588,-4 14 254,-1-8 1,0 12-425,0-3 369,-7 4 0,10 6 30,-3 0 0,10 0-80,0 0 1,4-4-85,6-1 0,4-8 44,10-2 1,4-1 215,6-8 0,2-1-34,2-4 1,6-7 19,10-3 1,-2-3-13,6-2 1,1-2 9,4-3 0,6 0-29,-1-10 1,2 4 6,-2-9 0,-1-3-40,6-1 0,-5 1 33,5-1 0,-6-1-122,1-4 0,-1 3 60,1-4 0,-1 9-111,6-8 1,-6 4 150,1 1 1,-3 2-9,-1 8 1,-6 5 18,1 5 0,-7 2 83,1 2 0,-7 8 25,-3 7 1,-4 6-64,5 8 0,-7 2 129,2 4 0,-8 1-15,-2 3 0,-5 3 20,5-2 1,-11-3-117,1 2 0,-3-1-34,4 1 0,-1-3-131,0-7 1,1-1 97,-1-3 1,0-4-445,0-6 125,1-1-116,-1-6 0,7-4 152,3-14 0,3-1 14,2-14 1,0 1 289,0-6 0,7-6 0,1-1 0,7-7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5.6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53888.3125"/>
      <inkml:brushProperty name="anchorY" value="-245847.90625"/>
      <inkml:brushProperty name="scaleFactor" value="0.5"/>
    </inkml:brush>
  </inkml:definitions>
  <inkml:trace contextRef="#ctx0" brushRef="#br0">1 176 7732,'14'-24'0,"1"-1"0,0 7-196,-1-1 0,1-1 181,0 6 0,-5-4 133,-1 8 1,1 3 36,5 2 1,-5 4-24,0 1 1,-6 0 71,6 0 0,-6 6-33,0 4 1,3 3 9,-2 2 0,0 4-23,-5 1 0,0 5-161,0-6 0,0 6 24,0-6 1,0 6-73,0-6 1,0 3 104,0-3 0,0-3-202,0 4-106,0-4 193,0-1-67,6-7 1,-2-1 59,5-7 0,-4-7-21,5-3 0,-2-7 29,2-3 1,8-6-9,-3 1 0,3-4 88,-4-5 1,6 7 11,0-2 0,1 5 71,-2-1 0,-1-1-69,7 6 0,-2 2 89,1 9 0,-1 2-104,-3 7 0,-4 2 177,4 3 1,-4 9-44,-1 11 0,-1 3-31,1 1 0,-5 7-44,0 3 1,-5-1-8,4 1 0,-5-5-98,1 5 1,-4-4 62,-1 4 0,0-7-111,0 3 0,0-9 69,0-2 0,0-6-766,0 2 431,0-4 341,0-8 0,0-1 0,0-7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6.63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71856.46875"/>
      <inkml:brushProperty name="anchorY" value="-266020.90625"/>
      <inkml:brushProperty name="scaleFactor" value="0.5"/>
    </inkml:brush>
  </inkml:definitions>
  <inkml:trace contextRef="#ctx0" brushRef="#br0">1 0 7790,'0'10'-265,"0"0"207,0 1 246,0-4 321,0 6-385,0-5 1,1 7-41,4 0 1,-2 1-75,7 4 1,-2 2 69,2 8 1,3 1-128,-3 3 0,3 4 14,2 6 1,-1 6-91,1 4 0,0-1 16,0 1 1,-2-7-151,-4 2 1,3 0-5,-7-5 1,0-3 86,-5-12 0,0-6-49,0-3 0,-2-1 95,-3-4 1,2-4-37,-7-11 1,5 0 163,-5 0 0,7 0 0,-17-13 0,4-3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00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290118.59375"/>
      <inkml:brushProperty name="anchorY" value="-286487.90625"/>
      <inkml:brushProperty name="scaleFactor" value="0.5"/>
    </inkml:brush>
  </inkml:definitions>
  <inkml:trace contextRef="#ctx0" brushRef="#br0">1 266 7790,'0'-15'-119,"0"0"0,0-4 162,0-1 1,5 0-32,0 6 0,8-3 280,1-2 1,3 2-26,7-2 0,2 2-43,9 3 0,2-1-156,7 0 1,7 6-126,3-1 0,1 6-50,-1 0 1,3 2 74,-3 2 0,-1 0-103,0 0 1,-5 0-33,1 0 1,-8 2 107,-2 2 1,-5-2 37,5 3 1,-8-3-24,-1-2 322,-1 0-234,-13 0 1,-2 1 135,-14 4 0,-10 0-80,-15 10 0,-1-4-97,-13 9 1,0-2 9,-5 1 0,-2-1-108,-3 7 1,1-6 8,-5 6 1,0-7-217,-1 2 1,4-3 54,6 3 1,-5-4 91,0 4 0,8-4-111,11-1 0,4-5-346,12 0 441,-4-7 1,24 3 146,4-6 1,10 0 23,9 0 0,7-1 0,3-4 0,4-3 0,1-7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7.52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08689.40625"/>
      <inkml:brushProperty name="anchorY" value="-306352.25"/>
      <inkml:brushProperty name="scaleFactor" value="0.5"/>
    </inkml:brush>
  </inkml:definitions>
  <inkml:trace contextRef="#ctx0" brushRef="#br0">530 103 7739,'-21'9'-227,"11"-3"0,-10-6 449,11 0 1,-4 0-78,-2 0 0,0-2-91,0-2 1,1 0 33,-1-6 0,-5 1-108,1-6 1,-6 0 41,6 1 0,-6 4-106,6 0 0,-7 2-26,1-2 1,-1 3 90,1 7 0,-1 0-72,7 0 1,-3 2 23,3 3 1,4 3 74,0 7 0,2 0-34,8-1 0,-4 3 199,4 2 1,0-1-24,5 7 0,0-6-21,0 6 0,6-1-61,4 6 1,3-7 2,2-4 1,0 2-146,-1-1 0,3-2 138,2-8 1,-1 1-161,7-6 0,-6 0 73,6-5 0,-1 0-57,6 0 1,-2-7 59,-4-2 0,4-4-5,-4-2 0,4-1 32,1-4 1,1 2-19,-1-7 1,-1 7-131,-3-1 0,2 3 125,-2 1 0,-4 0-20,-1 0 0,1 7 3,-2 3 1,1 4-2,-5 1 1,-1 6-36,1 4 0,-2 8-6,-3 2 1,1 1 25,-6-2 0,0-1 5,-5 7 1,5-7-45,0 2 1,0 1-17,-5-2-147,0 1-21,-7-5-129,-1-7 401,-6-2 0,-1-6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2:29.39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15 102 7037,'-8'0'-317,"2"-9"259,6 7 1,0-10-100,0 6 174,0 3 0,0-8-38,0 4 1,2 5-5,2-5-24,-2-4 34,10 9 0,-8-10 13,5 6 31,-6 3 0,5-6-27,-3 9 215,-4 0-109,6 0 37,-1 9 1,-4 3-65,2 8 1,-1 3 20,2 4 1,-2-2-74,7 9 0,-5 0-5,4 7 0,2 2-186,8 4 208,-3 5-54,10 0 0,-2 7-2,9-4 0,-1-3-14,5 2 0,1-6-8,5 6 1,-1-8-4,1 1 25,6-4 3,-5-2 1,9 0 66,-5 0 0,0-1-58,0 1 0,4 0 15,9 0 0,-7 0-3,2-1-783,-2 1 778,3 0 1,1 0 11,3 0 1,-7-1-79,3 1 1,1-7 103,3 0 0,7 0 2,-2 7 0,-1-3 43,1-4-996,-6 5 927,9-7 0,-8 11 12,10 4 0,-8-4-120,8 5 0,-3-12 145,3-2 1,6 0-17,3 7 0,-1-7-3,1 0 0,1-9-17,4 2 0,2-4-2,2-3 0,-2-2 70,3-4 1,3 4-67,1-4 0,-45-6 0,0-1-83,1 0 1,-1 0 0,44 11 70,-3-4 0,3-3 52,1 3-708,-42-8 1,0 1 647,43 14 0,-43-11 0,0 0 6,42 10 1,1 1 49,-46-11 1,1 0 0,0 4 0,1-1-66,3 1 0,0 0 0,-1 0 0,0-1 5,-3-3 0,-1 0 0,1 0 1,1 1-3,1-1 0,0 0 0,3 0 0,0 0-35,2 1 1,0-1 31,1 0 1,0 0-3,-4 1 1,-1-1 0,4-3 0,0-1-3,-1 1 0,1 0 0,4-1 0,-1 1 3,-1 4 0,1-1 0,0-3 0,1-1-98,-7 2 0,0-2 1,4-3-1,1 1 99,0 3 0,0-1-427,4-3 1,-1-1 427,-5 2 1,1 1 0,2-1 0,1-1 31,-2 0 1,0 1 0,-1 2 0,1 1 134,2-3 1,0-1 0,2 2-1,0-1-165,1 0 1,0-1 0,-1-2 0,0 0-2,-4 2 0,0 1 0,2 0 0,0 1 1,2-1 1,1-1-1,1 1 1,1-1-3,-2-3 1,-1 0-1,3 0 1,-1 0-75,-3 0 0,-1 0 1,3 0-1,0 0 74,2 0 0,0 0 1,1 0-1,0 0-2,1 0 0,1 0 0,-2-1 0,0-1 28,-3-1 0,-1 0 1,1 1-1,0 1-24,0-2 1,0-1-1,2 3 1,0 0 17,0 1 1,0 0-1,-2 0 1,0 0-15,-3 0 1,1 0 0,-2 0 0,1 0 19,0 0 1,1 0-1,2 0 1,1 0-9,-4 0 1,1 0 0,2 1 0,-1 0 2,-4 3 0,0-1 1,4-2-1,-1 1-20,-1 1 1,1 0 0,3 2-1,1-1-2,0 0 0,0-1 1,-2 1-1,-1-1-53,-1-3 0,-1 0 63,0 4 1,1 1-6,5-4 0,0 0 0,-5 4 0,-1-1-31,0-3 0,1-2 0,-1 1 1,-1 0 26,-1 0 1,0 0-1,4 0 1,0 0-23,1 0 0,0 0 0,-5 0 0,0 0 3,2 1 0,1-2 0,-5-2 1,1 0-3,3-1 1,1 1 0,-1-1-1,0 1 27,3 3 0,0 0 0,-5 0 1,-1 0 6,-2 0 0,1 0 0,-1 0 1,0 0 2,3 0 0,0 0 1,-3 1-1,0 0 7,3 3 1,0-1 0,-6-1-1,0 1 31,1 3 0,0 1 0,-2-3 1,-1-1 230,-2 4 0,1 0 0,0-4 0,1 0-279,1 4 1,0 0 0,42 4 12,1 3 1,-6 2-6,1-9 1,-3 8-19,3-1 1,-10-3-14,-4 3 1,-6-7-4,-3 6 0,2-6 348,-3 7 0,-9-10-288,-5 3 1,-7-5 501,-2-2 0,-5 7-466,0 0 1,-9 0 407,0-7 0,-6 7-431,-4-1 0,-4 3 510,-1-2-537,0-5 1,-13 10-115,4-5 151,-3-5-217,-2 7 34,0 0 87,-7-7 0,-5 7-11,-7-9 0,-8 0-70,-1 0 1,-2 0 96,-8 0 1,2 0-1,-2 0 0,-3-9 29,3-4 0,-3-3-40,-1 2 0,4-11 0,0 5 0,5-5-5,-5 5 1,5-3 4,-5-4 1,7-5 33,-2-9 1,5 0 40,4 1 1,-1-8 98,6 0 0,0-6-71,5 6 1,6 8-68,3 6 0,4 9-184,1-2 178,0 4 0,0 12 166,6 1 0,2 10 529,6 0-682,6 0 44,-4 0 0,11 0-34,-3 0 1,2 3-106,3 4 1,5 4 19,4 9 0,3 1 50,2-1 1,4 7-8,0 0 0,5 10-4,-5-3 1,7 4 7,-2 3 0,1-7-28,-1 0 1,2-7-87,-7 7 0,7-9 93,-2 2 1,-5-4-6,-4-3 0,-2 1 94,-8-1 0,3 7-86,-8 1 1,-3-1 230,-10-7 14,-8 1-162,6-1 0,-11 7 119,2 0 0,-4 3-63,-4-3 0,-9 5 17,-6 8 0,-6-6 4,1 0 1,-4 0 7,-5 7 1,-3 0-212,-7 0 1,-4-3 103,0-4 1,-7 5-205,2-5 1,-5-2-24,-4 2 0,3-7-106,-4 7 0,2-9 86,-1 2 0,1 5-4,-6 2 1,11-5-74,-2-2 1,8-2-116,-3 2 0,11-11 411,-1 5 0,9-5 0,-2 4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8.062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8612.53125"/>
      <inkml:brushProperty name="anchorY" value="-326216.59375"/>
      <inkml:brushProperty name="scaleFactor" value="0.5"/>
    </inkml:brush>
  </inkml:definitions>
  <inkml:trace contextRef="#ctx0" brushRef="#br0">1 0 7771,'6'10'278,"2"0"0,2 2 0,0 2 0,3 6 0,3 4 565,4 4-1085,-7 8 0,0 8 125,-3 10 1,1 3-252,-1 2 1,-3 1 169,-7 4 1,0 0-28,0-1 1,0 0 50,0-14 0,0-7-5,0-8 0,1-4 288,4-6 0,3-4-90,7-10 0,0-4 252,-1-6 1,3-6-111,2-4 1,-2-5 82,2-5 0,4-2-34,2-8 0,-3 1-209,3-1 1,-5-1 53,4-3 0,-4 1-16,4-6 0,-4 2-37,4-3 0,-6 5-133,2 5 1,-2-1 7,1-3 1,-2 9 65,2 1 1,-7 7 11,-3 8 0,1 2 61,-2 7 0,-1 8 24,-7 7 0,0 1 112,0 9 1,0-2-131,0 1 0,-7 4 19,-2-4 0,2 4-56,2 2 1,2-1 41,-2 0 0,3-4-126,-2-1 1,2-1 15,2 2 1,0 1-95,0-6 1,2 1 89,2-2 0,5-6-144,5 7 0,1-12 108,0 7 1,1-10-26,4 0 0,2-4-53,8-1 0,-6-1 82,1-4 0,-1-3-28,6-7 1,1-6 7,3-4 1,-3-3 138,3-1 0,2-2 0,-1-3 0,-1-1 0,-5-9 0,1 3 0,-1-9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9.15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49755.6875"/>
      <inkml:brushProperty name="anchorY" value="-345713.4375"/>
      <inkml:brushProperty name="scaleFactor" value="0.5"/>
    </inkml:brush>
  </inkml:definitions>
  <inkml:trace contextRef="#ctx0" brushRef="#br0">103 118 7771,'-15'-36'0,"1"12"0,-1-1-329,7 7 241,-5 10 270,11 2 0,-9 17 4,6 4 0,0 4-30,5 1 0,-2 3 25,-3 6 1,4 1-137,-4-1 0,3 5 79,2 1 1,0 5-158,0 0 0,0 2-45,0 2 1,7 0 45,2 0 1,0 7-73,0 3 0,1-3 79,5-2 1,0-5-55,-1-5 1,6 2 29,-1-7 0,3-5 30,-3-4 1,-2-12 1,2 2 1,2-10 12,-1-1 1,5-2 102,-6-2 1,2-6-59,-1-4 0,-4-8-62,4-2 1,-4-6 37,-1 2 1,0-4-202,-1-2 1,-1 3 118,-3 2 1,-2-3 5,-3 4 0,-3-2 35,3 1 0,-4-1-7,-1 6 0,0 1 84,0 4-146,0 0 280,0 1-180,0 6 0,0 3 161,0 10 1,0 3-63,0 6 0,0 3-36,0 2 0,0 3-43,0 2 1,0 4 3,0-4 1,0 3-30,0-3 0,2 4 49,3-4 0,-2 4-186,7 1 0,0-1 93,5-3 0,-1 2-68,1-2 1,6-4 22,4-1 0,2-5 23,3-6 1,-1-2 84,1-7 1,4 0 3,0 0 0,2-2 88,-2-3 0,-1-8-76,6-6 0,-6-7-11,1 1 1,2-3-3,-2-1 0,-4-1-14,-6 1 0,-1 0 24,2-1 0,-6 1-118,-9-1 0,2-1 40,-8-3 0,1 8 19,-5-3 0,0 7 14,0-2 0,-6 6-2,-4-2 0,-3 6 12,-2 4 1,1-2-12,-1 7 1,0 1 130,0 4 0,6 0-67,-1 0 0,0 6 110,-5 4 1,6 5-76,-1 4 0,0-2 120,-5 2 1,5 4-127,1 1 1,5 4-14,0 2 0,-3-1-106,2 0 0,0 1 79,5-1 1,2 1-71,3-1 0,3 0-16,7 1 0,1-2-134,4-4 1,2 2 46,8-6 1,-1-2-58,1-8 1,-1-4 108,0-6 1,6 0 117,-1 0 1,2-6 16,-2-4 1,-3-5-67,4-4 1,-4-3 76,-2-2 0,0-4-65,1 4 0,-6-4-4,1-2 1,-2 1-10,1 0 1,-4 4-128,-10 1 1,1 1 45,-6-2 1,5-1 18,-5 6 96,6 1 1,-9 9-111,3 0 270,-4 7-96,-1 10 1,0 4 75,0 13 0,0 1-53,0 4 0,0 1-60,0-1 0,5 1-17,0-1 0,0 0 25,-5 1 1,0-1-115,0 1 0,5-3 64,0-2 0,0 1-109,-5-6 0,4-1 67,1-4-28,7-7 97,-4-1 1,7-9 88,-1-3 1,-4-3-116,0-7 1,-2-4 10,2-1 1,3-6-151,-3 1 1,3-2 94,2-3 0,-6 6-54,1-1 0,0 7 83,5-1 0,-1 2-12,1 3 0,0 0-23,-1 5 0,6 2-15,0 7 0,-1 2 13,-4 3 0,0 3 42,-1 7 1,1 6 59,0 3 1,-1 1 26,1 4 1,0-8-43,0 9 1,-2-4-37,-4 3 0,4-4-12,-3-1 0,3-6-6,2 2 0,0-5 10,-1-6 1,-2 3-155,3-7 1,-9 0-174,9-5 224,-4-7-442,4-1 280,0-13 0,-1 3-6,1-7 0,0 1 272,-1-6 0,1 1 0,0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7.42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74 0 7683,'0'9'-1413,"0"-3"1424,0-6 1,-5 2 7,0 3-15,0-4 82,5 6-94,-7-7 41,6 0 73,-6 0 38,1 6-71,4-4 6,-5 4-6,7-6-2,-6 0 3,4 0-126,-4 0 37,-1 0-11,6 0 13,-6 0 9,7 7-11,0-5 720,0 4-625,0 1-82,0-6 0,0 7 24,0-3 1,0-1-8,0 5 1,5 1-10,0 5 1,0 6 4,-5 4 1,5 4 1,0 5 1,4-1-8,-4 6 0,5 5 7,-5 5 1,5 2 1,-5-2 0,4-3 13,-4 3 0,5-2 3,-5 2 0,5 3-7,-5 7 1,5-2-7,-6-3 0,6 3-14,-5-3 1,7 3 14,-3 2 1,0-7-43,0-3 0,-4 2 28,5-2 1,-7 0-3,2-5 0,2-5-14,-2 1 1,0-3-4,-5 2 1,4 2-9,1-7 1,0 6 17,-5-6 1,0 0 0,0-4 1,0-1-1,0 0 0,0-1 5,0-3 1,0-2 1,0-4 0,2-1 0,3 7 1,-4-6-3,4 6 0,-3-6 1,-2 6 1,2-6-1,2 6 0,-2-7-2,3 1 1,-3-2-3,-2-2 0,1 1 2,4 3 1,-3-2-4,3 2 0,-4-1 1,-1 2 1,0-4-1,0 4 0,0 1 0,0-1 1,0-1-1,0-4 1,-1-2 0,-4-3 0,3 3 0,-6-7 19,3 4-17,3 3 10,-4-11-11,-1 4 0,6-6-555,-6 0 312,7-6 194,0 4 0,0-11-112,0 3 1,0 2 52,0-2 1,2-1-74,3-9 0,-2 4 47,7-3 1,-7 2 9,2 3 0,-2-1 123,2 0 0,-3 0 0,3 1 0,-4-1 0,-1-6 0,0-2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8.360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104 1 7103,'-23'0'-497,"2"0"0,6 0 432,0 0 153,7 0 0,0 0-25,3 0 73,3 0-88,-4 0-22,19 0 1,-8 5 12,10 0 0,-9 1-2,4-1 237,-7-3-218,10 11 67,-11-5 1,9 2 2,-6 0-56,7-1 0,-6 6-16,4 0 1,3 4-9,-3 1 0,-2 4-59,2-4 1,0 6 64,4-1 0,6 9-69,-1 5 1,3-1 13,-3 1 0,-1 0-5,7 5 1,-2 4-4,1-4 1,-1 1-8,-3-10 1,-4-3 3,4-7 1,-4 1 0,-1-6 0,-1-2 1,1-9 1,-5 3 11,0-7 1,-1 0-5,6-5 1,-5 0 2,0 0 0,-5 0 26,4 0 0,-4-2 25,5-3 0,-2 2 8,2-7 1,3 5 20,-3-5 0,-2 0-54,2-4 1,0 4 3,4 0 1,1 0 5,0-4 0,-1-6-69,1 0 0,0 1 63,0 4 1,-1-4-70,1-1 1,5-1 49,-1 1 1,1 4-6,-6-4 0,8 2 42,2-1 1,-1 2-9,2-2 1,-6 2 74,6 3 0,1-6-86,8 1 0,-3-1 84,3 5 0,-1-4-88,1-1 1,-1-1-3,6 1 1,-6 4-23,1-4 0,-3 4-11,-1 1 0,-1 1 24,0-1 1,-6 0-17,-3 0 1,-4 6-123,-1-1 1,-2 5 14,-3-5-64,3 7 113,-12-4 151,6 7 1,-9 0-47,-3 0 1,2 2-15,-7 3-258,7-4 151,-10 6-134,5 0 117,0-6-154,-5 6 1,11-6-186,-3 4-227,3-3 188,2 4 472,-6-6 0,-2 0 0,-7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09.689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118 1 6377,'-8'0'3,"-5"0"72,4 0 1,0 5-9,-1 0 3,6 0-26,-9 1 37,5 2 0,0 1-39,-5 4 0,10-7-22,-7 4 1,7 3 13,-2-3 1,3 0-4,2 4 0,0-1 2,0 12 1,2 6 13,3 8 0,3 12-18,7 7 1,1 14-3,3 12 0,-1 7-210,7 2 1,-14-41 0,1 1 198,0-2 0,0 1 1,-1-2-1,0-1 25,3 44 1,-4-3-6,0-2 1,-5-3-150,5-6 0,-7-3 140,2-12 0,-4 5 5,-1-6 0,5 6-16,0-5 1,0 4-6,-5-4 1,0-2-48,0-8 1,0 6 55,0-6 0,0 0-51,0-10 0,0-1 42,0-4 0,0 2 262,0-7 0,0-6-301,0-9 310,0-2-402,0-3-64,0-5 0,5-4-33,0-10 1,5 1 97,-5-5 0,1-1-42,-1-5 0,-3-1 24,2-4 0,-2-1 137,-2-4 0,0-2 0,0 2 0,0-3 0,0-1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24:10.422"/>
    </inkml:context>
    <inkml:brush xml:id="br0">
      <inkml:brushProperty name="width" value="0.17143" units="cm"/>
      <inkml:brushProperty name="height" value="0.17143" units="cm"/>
      <inkml:brushProperty name="color" value="#66CC00"/>
    </inkml:brush>
  </inkml:definitions>
  <inkml:trace contextRef="#ctx0" brushRef="#br0">45 1 7256,'-2'15'0,"-2"-1"-828,-6 1 644,3 0 473,-6-1-120,12-5 0,-6 4 93,7-4-126,0-2-77,0 6 0,2-5 5,3 7 0,8 5-33,6-1 1,7 7-9,-1-1 0,7 4-70,3 5 1,6 2 72,-2 4 0,3 0-81,2-5 1,0 6 62,1-2 1,2-3-15,-3-2 0,3-3-16,-7-2 1,-4-1-1,-2-3 0,-3 1-1,-2-7 0,1 1 21,-1-5 0,-1-1-5,-4 1 1,2-5 6,-6 0 0,0-7 0,-6 2 0,1-4 0,0-1 0,-1 0 0,1 0 0,0 0 0,0 0 0,-6 0 0,1 0 0,-2-1 0,2-4 0,3-3 0,-3-7 0,-2-1 18,2-4 0,-2-3-17,2-6 0,1-1 10,-6 1 0,2 0-6,-2-1 0,-2 1-1,7-1 1,-7 1 5,2 0 0,1 1 2,-1 3 1,5-2 65,-5 2 0,6-1-65,-1 2 0,-2-4 65,2 3 0,0-1-54,5 2 0,4-2-10,1 6 0,-1-5-35,-4 6 1,0-1-8,0 6 1,-1 0-13,1 5 1,5-4-133,-1 3 0,-1 2 16,-8-2 0,3 5 63,-3-5 1,-2 5-513,2-5 605,-7 7 0,4-10 0,-7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09.49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1523 351 8162,'-9'7'1352,"-4"-2"-2839,4-5 741,3 0 0,-2 0 358,3 0 1,2 0-61,-7 0 36,7 0 109,-9 0 342,10 0-738,-11 0 0,10 0-79,-7 0 796,7 0 1,-5 0 0,3 0-12,4 0 0,-7 0 20,3 0 79,3 0-103,-4 0 0,7-4 907,4 0 1,-2 0-591,7 4 0,-5 0-297,4 0 0,1 0 54,4 0 1,0-4 201,1 0 1,4-2-13,0 2 0,2 3-138,-2-4 0,-1-1 126,5 2 0,-3-5-756,3 0 0,2 3 483,3-3 0,1 1 412,0-4 1,-4 1-36,4 2 0,-3-2-305,7 3 1,-3-3 121,-1-2 1,0 0 148,-1 1 0,6 1-240,0 3 1,4-3-234,-5 2 1,7-2 175,-2-2 1,2 5-166,-2 0 1,2 0-12,-6 1 1,4-4 90,-4 2 0,-1 2-74,-4-1 0,4 4-101,1-5 1,1 7 46,-1-3 0,-3 3 17,7-2 1,1 2-71,4-2 0,0 1 98,0-1 1,-2 2-9,-2-1 0,0 1-114,-4 2 1,3 0 45,-5 0 0,5 0 58,-4 0 0,1 0 103,-1 0 0,-1 0 6,10 0 1,-8 0 28,8 0 0,-3 0-25,3 0 1,0 0 34,0 0 1,-1 0 50,-4 0 0,-1 0-30,-4 0 0,-2 2 97,2 1 1,-1 1 98,1 4 1,-1-5-85,7 1 0,-1 3 92,5 1 1,-1-1 7,-4 1 0,2-3-35,-7 2 0,10-2-14,-4 3 0,-1-1 77,-10 1 1,3 2-111,2-6 1,-3 4-118,4-3 0,2 3 80,-3-4 0,7 2-168,-2-2 0,3-2-60,3 2 1,-1-3-42,0-1 0,-5 4 119,0 0-76,0 0 0,-1-4-124,-4 0 0,-2 0 39,-2 0 1,-1 0 16,1 0 1,0 2 163,-1 2 0,2-3 65,-2 3 0,5 2 112,1-1 1,0 0-93,-6-1 1,1-2-70,-1 1 0,3 0 135,2 2 0,-7-4 24,3 3 0,-5-2-108,0-2 0,1 0-17,-6 5 0,5-4 12,-5 4 1,2-4-158,-2-1 0,-1 0-37,5 0 1,-3 0 64,3 0 0,-3 0-37,3 0 1,-3 0 21,3 0 0,2-4 232,3 0 1,-3-2-81,-2 2 1,-1 3-105,3-4 1,0 0 208,-6 0 0,0 0 114,-4 1 0,4 2-155,0-2 0,-1 1 114,-9-1 1,4 3-5,-3-3 0,-2 2-310,1 2 0,-5 0-262,6 0 280,-7 0 0,6 0-281,-4 0 93,-4 0 0,6 2 524,-7 2 2268,5-3-1973,-3 5 1,6-2 435,-3 1 527,-3-2 931,4-3-2458,1 0 11,-6 0-476,6 0-220,-7 6 1,1-4 810,3 1 500,-2-1 1141,4-2-4375,-18 0 2595,9 0 0,-12 0-5,11 0 0,0 1 798,-6 4-1538,7-4-6,-2 5 627,-2-1 62,-1 2 784,0 0 0,-5 2-140,4-4 0,1 3 42,-2-4 0,5 6-142,-5-2 0,6-1-63,-5 2 1,4-5-101,-5 4 1,5-3-343,-5 2 0,8-3 329,-3 5 199,-3-1-40,6 5-42,-11-1 0,12 1-56,-4 0 0,-1-6-105,1 2 360,0-1-33,5 5 1,0-1 3,0 1 1,0-5 325,0 1 461,0-1-438,0 4-713,0 1 1,0 0 965,0-2-275,0 2-710,0 0 1,0-1-183,0 1 1,0-1-12,0 0 1,0 5 2,0 0 0,0 1 1,0-1 11,0-3-10,0 10 0,0-6-1,0 8 1,0-2-2,0 2 0,-5-1-162,1-1 1,-1 6 91,5-1 1,0 0 69,0-4 0,-5 2-146,0 2 0,0-3 73,5 3 0,0-3 73,0 0 0,0 3 0,0-1 0,0 2 0,0-5 0,0 4 161,0 1 1,0 0-103,0-1 0,0 2-78,0 2 0,0 2 283,0-6-135,0 5-224,-6-1 0,5 4 5,-4 1 0,2-1-18,-2 0 0,3 1 17,-3-1 0,-1 1-54,1-1 0,-2 0-1,3 2 1,3 3 64,-4 4 0,-2-3-50,2-1 0,0-4 139,5 1 1,0-1 107,0 3 90,0-1-146,0 3 1,0-6 71,0 1 0,0 1 4,0 2 1,0-2-72,0 2 0,0-2 45,0-1 1,0-1-49,0 1 0,0-2-57,0-3 1,2 3-25,3-2 0,-3-2-13,2 1 1,0 1-14,1 3 1,-4-4 30,3 0 1,-1 1-15,2 3 1,-3-5-1,3-3 1,1 2-68,-1-2 0,0 6-11,-5-1 171,7-5-84,-6 2 0,5-1 20,-6-1 1,0 5 36,0 0 1,0 0 12,0 0 0,0 2 38,0-3 162,0 3-177,0 7 0,-4-5-194,-1-1 0,0 1 131,5-5 0,-5 4-75,0 5 0,1-3 13,4 2 1,0-1 49,0-3 0,-5 0-106,0 1 0,0-1 50,5 1 1,0-2 52,0-3 1,1 6 85,4-5 1,-3 3-58,3-8 1,-2 6 29,2-2 0,-3 3-29,3 2 0,1-5-117,-1 0 0,-1 0 193,-4 6 0,2-2-69,2 0 0,-2-3-63,3-1 0,-3-4 75,-2 5 1,1-1-41,4 4 0,-3-4 112,3 0-213,-4-5 208,-1 8 0,0-4-93,0 6 1,5-5-68,0 1 0,-1-5 64,-4 4 0,5-1-108,0 2 1,0 0 106,-5-5 1,5 2-78,0-2 1,-1 1 123,-4 4 0,5 0-137,-1-5 1,1 5 69,-5-5 1,5 9 39,0-5 1,0 6-16,-5-6 1,0-1 98,0 2 0,1-1-113,4 4 0,-3 0 46,3-4 1,-3 2-18,-2-1 1,0 2 38,0 2 1,1-2-75,4-3 0,-4 3 36,4-3 0,-2 2-85,2-2 0,-4-2 6,4-6 0,-1 4-13,0 0-63,-2 1 24,5-6 0,-7 5 92,0 1 1,4 1-46,0-2 1,1 1 71,-5 3 1,0 3 85,0-2-14,0-3-76,7 10 1,-6-12 37,4 9 1,-3-5 40,-2 0 1,0 4-102,0-4 0,0 2 91,0-2 1,0 3-73,0-3 0,0 3-16,0 1 1,0 1-2,0-1 1,0 2 19,0-2 1,0-2 11,0 2 1,0-6-57,0 6 1,0-6 25,0 2 0,0-2-6,0 6-3,0-8 53,0 13 0,0-14 44,0 5 1,2-4-5,3 4 1,-4-3-11,4 3 0,2-5-201,-4 1 56,2-3 15,2 5 1,-4-7-94,7 2 1,-7-2 96,2-2 1,1 2-41,-1 5 0,1-2 5,-1 2 0,-3-1 74,3 1 0,-4-2 137,-1 7 0,5-5-116,0 5 1,0-6 91,-5 1 0,0-1 20,0 0 1,0-1-57,0 2 0,0-7 22,0-1 0,2 3-30,1 1 1,-1 3-76,3-8 1,-3 4 22,-2 0 0,0 2 35,0-1 0,0-1-58,0 2 1,0-2 16,0 2 0,0-1 0,0-1 0,0-3 0,0 0 0,0-2 23,0 3 0,0 1 0,0-2 0,0-2-51,0 2 0,0-4 28,0 4 0,0-5 0,0 5 0,0-5 0,0 0 0,0-2-23,0-2 0,0 1 21,0 0 1,1-1-183,4 0 0,-3 1 131,3-1-460,-4 7 545,-1-6 1,5 5-207,0-5 0,0 0 97,-5-1 1,0 0 77,0 1 1,4 3-148,1 1 0,0 0 226,-5-5 1,0 5-62,0-1 0,0 3 221,0-3 1,0-1-281,0 1 0,0 2 389,0-1-202,0 5-147,0-9 0,-5 7-71,0-3 1,1 1 16,4 3 0,0-1 54,0-4 0,-5-1-222,0 6 0,0-5 103,5 6 1,0-7 77,0 1 0,0 2-1,0-1 1,0 0-1,0-5 1,0 1 221,0-1 1,0 0-55,0 1-209,0 0 263,0 0 0,0-2-113,0 2 1,0-4-69,0-1 1,7-5-1824,-6 8 1923,6-4-1078,-7-1 989,0 0 1,0-5 12,0 3 56,0-2 855,0 3-965,-7-10 633,6 3-1250,-6-3 0,7 4 1605,0-4-938,0 5 42,0-6-32,0 1-13,0 3 1,0-5 60,0 3-35,-6 2 0,4-5 1225,-3 3-2409,4 3 1248,1-11 0,-5 10-1628,0-7 1078,1 7 331,4-9 0,-2 8-173,-3-5 1,4 3 1184,-4-3-1173,3 5 0,1-6 1516,-4 5-1518,3-7 1,-6 5 706,3-7 0,3 5-318,-2 0 1,3 4 31,1-5 1,-5 1-90,0-4 0,-2-1-131,3 0 1,2 0 310,-3 1 0,2 0-368,-2-1 0,3 1 106,-8-1 1,7 1 638,-2 0-630,-4-1 1,1 0-521,-5 1 0,3-1 371,0 1 0,0 3-332,-3 2 1,-2 2-357,0-3 0,1 4 50,0-5 0,-1 5 105,1-5 1,0 7-497,-1-2 1,-4 1 113,0-1 0,0 2 229,4-1 0,-3 1-204,-2 2 0,0 0 258,0 0 1,4-4 510,-3-1 0,-2 1-313,3 4-369,-2 0 655,0 0 1,3 0 61,-1 0 1,-3 0 29,2 0 1,-1 0 150,6 0 1,-5-4 508,0 0-504,0-6 185,4 9 0,-4-10 367,0 2 1,-5-2 46,5-1 0,-5-1 22,5 1 0,-6 0-64,0-1 1,-2 0-52,-2 1 1,-4 0-306,-1-1 1,-5 4-157,0 2 0,3-1-126,-2 0 1,4-2-168,-5 6 0,6-5-51,-5 6 1,-1-7 32,-4 1 1,5 3 26,0-3 0,0 2 36,-5-1 0,0-2 41,-1 6 0,-4-4 129,1 3 1,-6-2 5,6 2 1,-1-3 25,5 4 1,-1-1-191,1 5 1,-5 0-765,0 0 556,-6 0 325,9-5 0,-10 4 20,2-4 0,-3 4 11,-1 1 1,6-5 2143,3 2 0,-2-5-1981,2 3 195,-5-5-123,8 9 1,-10-6 19,7 3 1,-6 2-115,2-2 0,-3-1 49,3 1 0,-2 0-24,6 4 1,-5-5-30,5 1 0,-5 0-161,5 4 1,-5 0 39,0 0 0,-3 0-25,-1 0 0,-1-4 77,0-1 1,6 1 29,-1 4 0,5 0-83,-4 0 1,0 0 51,-6 0 0,0 0-34,1 0 1,-1 4-35,1 1 1,-3-1 86,2-4 1,-1 4-40,11 0 0,-6 1-32,1-5 0,-2 4-3,-3 0 1,0 0 85,1-4-633,0 5 598,0-3 0,-1 5 118,0-3 0,6-3-31,-1 3 0,5 0 30,-4-1 1,-1-1 39,-4 2-64,6-2 65,-6-2 1,11 0-98,-6 0 117,6 0 304,-4 0 0,7 0-407,0 0 0,0-4 186,0-1 0,1 1-161,4 4 1,-2-4 154,7 0 1,-7-2-62,2 2 1,2 1-52,3-5 1,9 5-13,5-2 0,-2 0 318,2 1-420,0-5-70,11 7 0,1-5 1243,7 3 140,0 2 434,7-3-1711,1 5 1,6-6 0,1-1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0.257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1603 8187,'9'-7'368,"4"6"-1456,-5-6 1653,6 1 1,1 2-395,0-5 0,-5 4 252,-1-5 0,1 5-256,5-5 0,0 7-308,-1-2 1,1-3 697,0-2 1,6 2-830,3-2 0,-1 5 455,2-5 1,-1 1-257,6-6 1,4 5-69,0 0 1,7 0-198,-2-4 0,4-1 130,1 0 1,0 1 270,0-1 0,0 0-272,0 1-1,0-1 162,1 0 0,0 0 56,4 1 0,2-1-136,3 0 0,3 1 119,-3-1 1,5 0-20,4 1 0,-4-1-46,0 0 1,0 0 15,-5 1 0,0-1-5,4 0 1,-1 6-101,12-1 1,-5 0 52,4-5 1,-4 2 17,5 3 0,-7-3 21,1 4 0,-5-3 24,0 2 0,4-3-22,12 3 1,-5-1-27,-1 1 0,-6-3 26,2 3 1,-9 4 18,-1 1 1,0-2-35,5 2 1,0 1-53,0 4 0,1 0-37,4 0 0,-9 0 13,4 0 1,-10 0-2,0 0 1,2 0 40,-2 0 0,1 0-56,-1 0 1,-1 0 74,6 0 1,-2 1-53,2 4 1,1-3 58,-6 3 1,-5-4 63,-4-1 1,-1 5-41,5 0 0,-7 2 24,-2-3 1,2-2-37,2 3 1,4-3 67,1-2 0,0 0 6,0 0 1,-5 0 62,1 0 0,-3 0 2,2 0 0,-3-5 105,-6 0 0,-1-5 154,0 5 0,-1-5-9,-3 5 1,1-4 75,-7 4 0,1-5 32,-5 5 0,-1-1-56,1 1 1,-5 3-38,0-3 585,-7 3-98,4 2-1076,-7 7 2563,-7-5-2366,-1 11 1303,-7-12-1638,0 6 431,1-7 0,4 0-503,0 0 1,5 0-10,-5 0 1,6-5 775,-6 0 1,7-6-656,-2 1 1,-2-3 1052,2-2 0,-5-5-698,5 1 0,-6-2 784,1 1 1,2 2-52,-2-6 1,0 1 181,-4-2 1,-1-3-72,0 4 1,-1 1-351,-4-1 0,2 4-836,-6-5 0,4 6 21,-4-6 0,4 6-76,-4-6 1,-1 6 41,-4-6 0,4 7-172,1-1 0,-1 1 54,-4-2 1,5 4 44,-1-4 0,7 4 187,-2 1 1,-1-1 143,2-4 0,-1 9-66,5-4 1,1 4 71,-1-4 0,5 0 610,0 1-41,7-1 0,-3 0 197,6 0 1,0 6 1117,0-1-976,0 0 0,1 0 850,4 0-1365,3 7 1,7-3-581,0 6 0,-1 0-509,1 0 0,1 1-120,4 4 0,-4 3 129,4 7 0,3 0-159,1-1 0,-1 1-52,2 0 1,-3 6 273,3 4 0,3-3 524,-4 3 0,4 4 659,1 6 1,-1 1 278,-3-2 0,2-2 31,-2 8 0,1-3-340,-1 2 1,-3 4 120,-2-4 1,-4 4 37,4 1 1,-4 0-116,-1 0 0,-5 0 137,0 0 1,-6-5-50,6 0 0,-6 1-3,0 4 1,-2-7 59,-2-2 1,0-4-18,0-2 1,0 0-97,0 1 0,0-7-96,0-4 1,-2 3 11,-2-3 1,-5 1-564,-5-6 0,-1 1-188,0 0 1,1-5-327,-1-1 0,-1 0-200,-4 0 0,2 3-128,-7-7 1,1 5-101,-5-6 0,-2 6-77,-4-5 0,3 5-8,-8-5 1,1 5 327,-5-5 0,-5 6 281,0-1 0,-5-2-26,5 2 1,5-5 214,5 4 0,1-4 94,-1 5 1,3-5 93,7 5 0,1-7-47,4 2 0,-3 2-23,8-3 1,-1 1 313,6-5 1,-1 7 0,0 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3.992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95 2411 6774,'0'8'9830,"-5"0"-10099,1-3-653,-1-3 1070,-1 11 0,5-10 674,-4 7-296,-2-7-659,-1 10 1,-1-9 761,0 5-1933,6-5 831,-9 9 480,11-12-275,-11 6-987,10-7-929,-4 0 2065,6-7 0,2 1 968,2-4 0,-1-3-589,6 3 0,0-3-199,5-2 0,4-1-104,0-4 1,4 4-19,-4-4 0,6 2 235,-1-1 0,4-2 465,4-4 1,4-3-725,5 4 1,1 1-527,-1-1 1,8 4-31,6-5 1,-4 3 235,4-3 1,-3-1 82,3 6 1,-5-1 32,1 2 0,-2 2 27,1-2 1,4-3 25,-4 3 1,7-7 49,7 1 1,-6-3 129,6-1 1,-2 0 103,-2-1 0,5-6 69,-1-3 1,3 1-6,2-1 1,-1 0 45,1-5 0,4 0 42,0 0 1,0 0-35,-5 0 0,-2-1 23,2 1 0,4 0-138,10 0 0,-6 5-10,-4 0 0,-3 0-29,-5-5 1,4-2 74,1-3 0,-1 5-91,5 0 1,-3-1-2,-1 6 1,-5-3 37,0-2 1,-11 5 9,2-1 0,2 6 0,2-5 0,2 5 20,-1-6 1,-10 8-34,1-3 0,-7 4-12,-2 2 0,-5 0 95,0-1 0,-6 7-61,1 4 1,-7-1-19,-1 5 0,-5-3-64,4 9 0,-5-3-37,1 2 1,-8-1 594,-1 6-778,0 0 2,-1 5-1005,-2 0 132,-6 0 572,-12 0 0,3 5 311,-9 0 0,3 1 111,1-1 0,1-3-425,-1 3 0,1 1 479,-1-1 0,-1 2-73,-3-2 0,3-2 521,-3 7 1,-1-5-19,1 5 0,-5-7-157,5 2 0,-1 1-209,1-1 0,-3 5-25,-6-5 0,4 1 72,1-1 1,-5-3-279,-5 3 1,-5 1 70,1-1 0,1 0-88,-1-5 0,0 0-93,-4 0 0,-1 0 167,1 0 1,1 0-93,3 0 1,3 0 4,6 0 1,1-1-6,4-4 0,-2-2 334,6-3 0,4-3 367,5 3 1,2-3 245,-2-1 0,3-1 444,6 0 0,0 1 205,0-1 1,6 0-293,3 0 0,-2 1-45,2-1 0,0 2-205,5 3 0,-1-1-449,1 6 1,4-2-615,0 2 0,1 4-377,-1-4 0,-3 3-408,3 2 1,2 0-297,-2 0 0,6 0 420,-2 0 1,-1 0-24,2 0 1,-1 2 221,5 3 1,0 1 382,0 4 0,0 3 307,0-3 1,0 3 162,0 2 1,0 4 280,0 1 1,-1 1 134,-4-1 0,2-2 55,-6 6 0,0 1 249,-4 4 0,-5 1 296,0-1 0,-6 0 34,1 1 0,-2 1 0,-2 3 1,0-3-48,0 3 0,-5-1-145,1 1 0,-7-3-204,2 4 0,-3-4-231,-1-2 0,-1 1-255,1-1 0,-1 0-256,1 1 0,-1-6-315,1 1 0,-5-6-299,0 6 0,0-7-70,4 1 1,-1-4-212,-3-5 0,3-4-416,-3-6 0,3 0 734,2 0 1,-7 0 0,-1 0-1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0:35.5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41 897 4629,'-8'0'117,"2"0"-255,0 6 3277,5-4-2285,-5 5 1,4-7-1628,-2 0 69,2 0 185,-4 6 1345,6-4 1,0 6 426,0-3 0,2-4-769,2 4 0,-1-3-1376,6-2 1,0 0 111,5 0 0,1 0 793,3 0 0,4-2 86,10-3 1,-2-3 290,6-6 1,4-1-924,5 0 1,11-4-365,-2-1 1,3-1 759,-3 1 1,0-1 668,-1-4 0,7-1-197,3 7 0,-1-6 3,1 6 0,-5-3-106,5 3 1,-6 2-250,2-2 1,-4-2 51,-1 1 1,0 0-45,0 6 1,2-1-64,2 0 0,-2 1-79,2-1 0,-2 0 85,-2 0 0,-6 1 39,-3-1 1,-5 5-23,-4 0 0,3 6-49,-3-6 0,2 2 3,-2-2 0,1 3-115,-5 7 1,-1-5 125,-4 0 0,-6 1-38,-3 4 1,-3 0-376,-1 0-55,-1 0 82,-5 0 294,-2 0 1,-6 1 1322,0 4 0,-2-3 230,-2 3-749,-4 3 1,-5-2-26,-1 4-104,1-3 0,-1-7-562,1 0 1,-1 0 71,1 0 0,-1 0-124,1 0 0,-1 0-1158,1 0 0,-2 0 457,-3 0 1,3-5 3,-3 0 0,3-2 493,1 2 0,-4 2-148,0-7 0,-4 5 501,4-4 0,-5 1 80,5-2 1,-6-2-71,2 7 1,-2-6 146,1 1 0,-4 2-165,0-2 1,0 5-28,-4-5 0,2 7-191,2-2 0,-1-1 55,-4 1 0,4-5 39,-4 5 0,4-1-99,1 1 0,1 3 49,4-3 1,-2-1-3,6 1 0,0-5 239,4 5 0,2-6 421,3 1 1,-1 2 153,5-2 0,1 5 530,4-5 73,0 0 0,6-4-147,3-1 1,1 5-285,-1 0 1,8 6-409,-4-6 0,4 5-148,-4-5 0,5 7-538,0-2 1,5 3-262,-5 2 0,6 0 43,-2 0 1,-1 0-783,2 0 1,-2 5 149,1 0 1,4 5 410,-4-5 0,4 5 298,1-6 1,-2 8 121,-2-2 1,2 1 190,-2-1 0,-2 3 226,1-3 1,-4 1 42,5-1 1,-7 3 85,2-3 1,-3 1 135,-1-1 1,-2 3 108,-3-3 0,1 3 283,-5 2 0,-1-1 228,-4 1 1,-1 5 260,-4-1 1,-2 7-318,-7-1 0,1-2-159,-1 1 0,1 1-7,-1 4 1,1-6-177,-1-3 1,1 1-249,-1-2 1,1 6-226,-1-5 0,1-1-520,-1-4 1,5 0-173,0-1 0,5-4-52,-5 0 9,6-7 243,-3 4 0,0-7 0,-2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0.6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32658.40234"/>
      <inkml:brushProperty name="anchorY" value="-20164.19141"/>
      <inkml:brushProperty name="scaleFactor" value="0.5"/>
    </inkml:brush>
  </inkml:definitions>
  <inkml:trace contextRef="#ctx0" brushRef="#br0">30 89 6075,'-8'0'-27,"2"0"1,6-2 36,0-3 9,0 4 42,0-6 5,-7 7 161,5-6-198,-4 4 0,6-6 136,0 3-129,0 3 100,0-4-28,0-1-17,0 6-28,0-6-20,6 7 0,-2 0 30,6 0-42,-1 0 1,6-5-11,0 0 1,-1 0-3,1 5 1,1 0 9,4 0 1,-2 0-3,7 0 1,-6 0-24,6 0 0,-1 0 22,6 0 1,-1 0 7,0 0 1,6 0-15,-1 0 0,5 0-1,-5 0 0,1 0 7,-6 0 0,5-5-2,1 1 1,-1-1-2,-5 5 1,1 0 1,-1 0 0,1 5 11,-1-1 0,0 3-11,1-2 0,-6-2-8,1 7 1,-1-5 3,6 5 1,-6-5-2,1 4 1,-6-4 0,6 5 1,-6-5-2,6 5 1,-2-5 3,1 4 1,2-5 0,-6 1 0,6 1-6,-1-1 0,-4 2 2,-2-3 0,-2-2-21,-3 3 1,1 1 21,0-1 0,0 0-41,-1-5 26,1 7 1,-2-4-3,-3 7-6,3-7 1,-10 5-4,7-3-25,-7-3 32,4 11 1,-6-10-12,4 7 0,-3-5 12,3 5-14,-4-7 11,-1 10-5,0-5 3,0 7 0,0-5 1,0-1 0,0-4 4,0 5 0,-4-5 6,-1 5 4,0-7 0,5 10 1,0-5 0,0 7 1,0-5 45,0 0-27,0-1 0,0 6 9,0 0 0,0 0 5,0-1 1,0 6-16,0-1 1,0 3-8,0-3 0,5 3-5,0 2 1,-1 9 5,-4-4 1,5 4-5,0-4 1,0 5 7,-5 1 0,2 6-4,3-2 0,-4 3-32,4 2 1,-3 0 28,-2 1 1,0 4-27,0 0 0,1 0 22,4-5 0,-3 0-38,3 0 0,-3 0 30,-2 0 0,0 0-6,0 0 1,0 2-1,0 3 0,0-3-3,0 3 0,0-9-5,0 0 1,0-1 0,0 5 1,0-6-10,0-4 1,0-3 15,0-2 0,0 2-9,0 4 0,0-4 3,0 3 0,0-3-3,0-2 1,0 1 0,0-1 1,0 1 28,0-1 1,0 5-29,0 1 1,0 0 2,0 0 0,0-4 3,0 3 1,0-3-1,0-1 1,0 5-12,0 5 1,0-4 8,0-2 1,1-3-6,4-2 0,-3 2-1,3 4 0,-4-9-1,-1 3 0,0-9 2,0-1 0,5-2 0,0-3 28,0 1-29,-5 0 38,0-7-27,0-1-36,0-7 6,6 0 12,-4 0 23,5 0-17,-1 0 87,-4-7-67,11 5 1,-10-4 22,7 6 5,-7 0 2,10 0 115,-5 0-138,7 0 1,0 1 26,0 4 1,-1-3-22,1 3 0,0 1 33,-1-1 1,3 5-38,2-5 1,-1 6-16,7-1 0,-6 3-5,6 2 1,-1 0-11,6-1 1,-1-4 28,1 0 1,-1 0-4,0 5 1,6-1-13,-1 1 0,0 0 7,-4-1 0,1-4 19,3 0 0,-1 0-34,6 4 1,-7-4 0,3 0 1,1-5 8,-2 5 1,5-2-4,-5 2 1,1-2-5,-6-3 1,2-4 9,4 4 0,-4 2-19,3-2 0,-3 1 12,-2-1 1,1-3-80,-1 3 1,0 1 63,1-1 0,-6 5 0,1-5 1,-2 5-24,1-6 1,2 6-5,-6-5 1,0 5-21,-6-5 1,1 5 21,0-5-28,-1 6 46,1-3 0,-7 2 14,-3 0-2,3-7 1,-6 5 9,3-3 3,-4-3 1,-1 6 8,0-3 1,-1-4 26,-4 4-42,3 4 1,-9-6 8,6 7 0,-2-7-11,3 2 1,0 1 0,-6-1 0,6 2-4,-6-2 1,5-4-2,-5 4 0,7-2 5,-2 2-2,-3-3 0,4 6 29,-5-3 0,4-3-19,-5 3 1,7-4 0,-9 1-5,7 3 0,-1-4-12,1 4 13,3-3-2,-11-2-15,5 6-9,-7-4-17,1 5 1,1-6 31,3 4 0,-3-3-26,3 3 1,-3 1 20,-2-1 0,0 2-38,1-2 0,-3 1 30,-2 4 0,3 3-4,-4-3 1,-3 3 10,-1 1 1,-4 1-1,-2 0 1,6 0 41,-1-1 0,1 3-44,-6 2 1,1-2 34,0 2 0,-1 2-24,1-1 0,-1 1 9,1-1 1,0-2-5,-1 6 1,3-4-4,2 4 1,-6-6-9,7 2 1,-8 1-3,8-1 1,1-1 4,-1-4 1,6 0 0,-2-1 0,-1 1 2,1 0 1,1-2 13,4-3 1,0 3 1,1-3 1,-1 1-8,0-1 0,2 3 2,3-3 1,-1-2-3,6 2 2,-7-7-22,11 10 23,-12-11-72,11 11 62,-4-12-93,6 6-19,0-7 126,6 0 17,-4 0 57,4 0-75,1 0 43,-6 0 4,6 0-11,0 0 2,-6 0-49,6 0-16,-1 0-1,-4 0 677,4 0-664,-6 6 0,0-2 1,0 5-1,0 3 0,0 3 1,0 3 0,0 1-1,0 7 1,0-8-1,0 7 0,0-1-34,0 6 0,0 1 32,0 3 0,0-1-19,0 6 1,0-7 13,0 3 0,0 1-20,0-2 0,0 0 15,0-4 1,0-1-38,0 0 0,0 3 77,0 2 1,0-3 3,0 3 1,0-3-26,0-1 0,0-1 3,0 0 1,0 1 37,0-1 1,5 2-39,0 4 0,2-4-85,-2 3 0,-2-3 94,7-2 1,-7 1-1,2-1 1,1 5-50,-1 1 1,2-1-8,-2-5 1,-4 1 31,4-1 1,-3 5-6,-2 1 1,2 1 8,2-2 0,-2-3-10,3 3 1,-3 4 26,-2 1 0,0-1 0,0 1 0,0-5 0,0 5 1,5-1 0,-1 1 0,1-1 6,-5-4 1,5-3-19,0 3 1,2 2-2,-2-1 1,-4 4-4,4-5 0,-2 5 10,2-5 1,-3 6-26,3-6 0,-4 5 12,-1-5 1,0 2-3,0-1 0,5 1-1,0 3 0,0-2-1,-5-2 0,2-4 4,3 3 1,-4 2 0,4-2 1,2 1-46,-2-6 0,0 5 39,-5 1 1,4 4 35,1-5 1,0 0-35,-5-4 0,0 4 6,0 0 1,5 2 3,0-1 1,0-4 1,-5 3 1,0-3-5,0-2 1,0 6 0,0-1 1,0 0-6,0-4 1,0-1 1,0 0 1,0 6-30,0-1 1,0-1 39,0-9 0,0 4 1,0-4 0,-2 4-20,-3 2 0,4-3 0,-4-2 0,3 3-33,2-4 1,0 2 33,0-1 1,0-4 8,0-6 0,0 4-10,0 1 0,0-1-64,0-4 51,0 0 39,0 0-22,0-1 1,0-4 2,0 0 0,-1-7 11,-4 2-8,3-3-93,-4-2 93,-1 0-1,5 0 0,-6 0-2,3 0 1,2-5-1,-7 0 0,5 0-13,-4 5 12,-1 0 1,-5 0-72,0 0 1,-4 2 65,-1 3 1,-1-2-4,1 7 0,-3-6 8,-6 6 0,0 0-1,-1 5 1,-1-1 13,-3 1 1,3 0-21,-3 0 1,-2-2 24,1-4 0,-4 5-17,5-5 0,-2 3 32,2-2 1,3 1-29,-4-6 1,1 5 10,5-5 0,-4 4-8,8-4 0,-2 5 2,-3-5 1,1 5-18,-1-5 1,1 4 14,0-4 0,-1 5-38,1-5 1,1 5 31,4-5 1,-4 5-10,3-6 1,2 6 5,-1-5 0,4 5-2,-4-5 0,6 0 3,-2-5 0,4 5 2,1 0 1,1-1 124,-1-4-122,0 7 0,1-5 76,-1 3 1,5-2-47,0 2 20,7-4-36,-10 6-9,11-7-3051,-4 0 2837,19 0 1,-10-2-544,7-3 748,-7 4 0,-3-12 0,0 4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1:42.86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29.20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132 250 2927,'-8'0'-175,"2"0"175,6 0 6,13 0 1,-3 0 19,11 0 0,-6 0 3,-1 0 0,1 0 27,0 0 0,-1 0-40,1 0 1,1 0 3,4 0 1,-2 2 45,6 3 1,1-4-35,4 4 0,2-3-31,4-2 0,-3-2 112,7-3 1,2-1 66,8-4 1,4-3 17,5 3 1,1-3 49,0-2 1,0 1 5,0-1 1,-2 0-50,-3 0 0,1 1 63,-6-1 0,8 0 18,2 1 0,0 4-212,5 0 0,-4 2-95,-1-2 0,0-1-40,-1 6 0,-5-2-44,-4 2 1,-2 4-66,2-4 1,0 3-58,10 2 1,-4 0-60,9 0 0,-5 0 63,-5 0 0,3 0 87,-3 0 0,-5 0-6,-5 0 0,2 0 16,-2 0 0,1 2-28,9 3 1,-1-2 114,1 7 1,1-7-10,-6 2 0,5 1 62,-5-1 1,-2 5 70,-8-5 0,4 5-11,-4-5 1,-1 5 14,1-6 0,2 3-65,8-2 1,-4-4-22,4 4 0,-1 2 9,1-2 0,-8 0-27,3-5 1,-10 1 1,0 4 1,-1-3-51,1 3 0,-3-4-35,4-1 0,-4 0 13,-2 0 1,2 0 62,3 0 1,2 0 56,4 0 1,0 0-51,-5 0 1,1 0 61,-2 0 1,-3 0-39,3 0 1,-8 0-3,-1 0 0,-2 0 21,1 0 0,-3 0-32,-6 0 1,0 0 6,0 0 1,4 2 72,1 3 1,-6-3-40,-4 2 693,0-2-458,5 5 1,-5-6-129,-1 4 888,-5 3 1153,2-6-1736,-6 11 2417,0-11 106,0 4-738,0 1 296,0-6 115,0 6-370,7-7-4516,-6 0 2617,6 0-1108,-7 6 0,1-2 313,4 6 0,-3-1 170,3 6 0,-3 0 225,-2-1 1,0 3 27,0 2 0,0-1 19,0 7 0,0-1 1421,0 6 0,0 1 12,0 3 1,-2-3-664,-3 3 0,2 4-391,-7 1 1,5 2-217,-5-2 1,2 4-235,-2-4 0,-3-2-125,3 3 1,-1-6-29,1 5 1,-1-6 76,6 1 1,-7 2-85,3-2 1,0 2 62,0-2 1,4-2 80,-5 2 0,7-2 123,-2 3 1,-2-4-23,2 3 0,-1 2 87,1-2 0,3 6 64,-3-6 0,2 0-79,-2-4 1,4-1 68,-4 0 1,3 6-10,2-1 0,-5 0-102,0-4 0,0-1-55,5 0 0,-1 1 48,-4-1 1,3 6 2,-3-1 0,2 0-102,-2-4 0,3 4 76,-2 0 1,0 2-37,-1-2 1,4-3-22,-4 4 1,2 1 72,-2-2 1,3 0-67,-3-4 1,2 1 13,-2 3 1,3 2 9,-3 3 0,4 2 40,1-7 1,0 7-58,0-2 0,0 2 21,0-2 1,0-1-17,0-4 1,0-1 14,0 6 1,0-1-15,0 1 1,0-2 21,0-2 0,0 1-37,0 3 1,0 3-7,0-3 0,0 4 21,0 1 0,0 0 0,0 0 0,0 5 0,0 0 0,0 0 0,0-5 0,0-5 0,0 1 0,0 4 0,0 5 0,0 0 0,0-5 0,0 2 0,0 3 0,0 1 0,0 4 0,0-2 35,0-3 0,0 0-7,0 10 0,-2-8 46,-3 8 1,4-9-31,-4 4 1,2 2-4,-2 7 0,3-2 38,-3 2 1,2-7-37,-2-2 1,3 1 1,-3 9 1,2-8-13,-2 2 0,4-2 12,-4 3 0,-2 1-69,2 4 1,0-5 41,5-1 1,0 0-45,0-9 1,0 6-12,0-1 0,0-2 8,0 2 0,0-5-10,0 5 0,0 0 15,0 5 0,0-7-8,0-3 1,0 2 22,0-2 1,0 1-28,0-1 0,2-3-17,3 3 0,-3-3 3,2-2 0,0 2-20,1 3 0,-4-4 74,4 4 1,-3-3-6,-2-2 1,0 7 50,0 3 0,0-4-2,0-1 1,0 4 4,0 0 1,0 5 62,0 0 1,-5 0-35,0-5 1,-2 3-30,3-7 0,2 5 22,-3-5 1,-2 5-139,3-5 0,-1 1 82,5-1 0,-5 2-81,0 3 1,-2-2-8,2-3 0,4-1 46,-4 5 0,3-5 76,2 1 0,0-3 16,0-2 1,0-5-34,0 0 1,0 0 57,0 5 1,0-4-72,0-1 1,5-7-89,0 3 1,5-4-99,-5-2 0,5-4-123,-6-1 0,6-6-800,-5 2 689,7 3 1,-6-7-72,4 3 0,-2-9-1072,-3-5-65,-3 3 1472,4-6-2084,-6 4 3474,0-6 0,0-11-785,0-4 1,-1-3-180,-4 4 1,3-1-289,-3 0 0,-1-4 376,1-1 1,-2 1 20,2 4 1,4-5-372,-4 1 0,-2-1 944,2 5 0,-5 1-1172,6-1 1,-6 0-204,5 1 1,-5-1 253,5 0 1,-6 2-309,1 3 1,-3-1-244,-2 6 0,0-5-39,1 5 1,-1-1-282,0 1 0,-1 3-52,-4-3 1,4 4 3,-3 1 0,2 0-14,2 0 0,1 0 16,-1 0 0,0 5 478,1-1 1,-3 3 313,-2-2 0,6-2 117,-7 7 0,12-5 284,-7 5 1,-1-5-11,-4 4 1,1-1 219,4 2 1,-5 3 79,1-3 1,-7 3-35,1 2 1,-3 1-162,-1 4 1,-2-4-54,-3 4 0,-4 3-42,-6 1 0,-2-1-247,-3 1 1,4-1 179,-4 2 1,-2 3-76,2-4 1,0-1-57,5 1 0,-5-4-43,0 5 1,-7-3-80,2 3 1,-3 1 32,-2-6 1,2 4 3,3-4 1,2-1 1,3-4 1,3 0 78,-3-1 1,4 1-61,1 0 0,-7-5-125,-3-1 0,2-4-19,-2 5 1,2-5 25,-2 5 0,-3-5-5,3 5 1,3-2 81,2 2 1,-2 3 14,2-4 1,-6 0 12,1 0 0,-5 1-36,-4 5 1,2-2 173,-3-3 0,6 8 136,4-4 0,-2 4 5,7-3 1,-6 0-49,1-1 0,-8 1-66,-2 0 0,0 0-24,5-1 0,2 1 86,3 0 1,4-1 12,6 1 1,4-2-2,1-3 0,5 1-167,-5-6 1,1 5-69,-1-5 0,8 5 80,7-5 1,1 0-54,-2-5 13,-3 0 0,12 0-142,-4 0-378,11 0-239,2 0-480,7 0 0,12 0 973,2 0 0,4 0 76,-3 0 1,1-2 252,4-3 1,-2 3 49,6-3 0,1-3 0,4 0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0.9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0 353 8262,'7'-14'0,"2"-1"-1121,-2 7 578,-1-5 169,-6 11 289,0-11 0,2 10 132,3-7-53,-3 7 26,4-10-22,1 11 1,-4-10 1,7 8 0,-5-1 11,4 5 0,-4-2-3,5-3 0,0 4 0,5-4 0,-1 3 3,1 2 1,5 0 18,-1 0 1,2 0-21,-1 0 0,3 0 37,6 0 0,6 0-9,-1 0 1,5 0 4,-5 0 0,14-2-22,1-3 0,1 4 0,4-4 0,5-3-22,5-2 0,8-3 26,1-2 1,1 1-219,4-1 0,-1 0 213,1 0 1,1 1-4,9-1 1,-5 5-2,5 0 0,0 2-5,-4-2 0,9-1 3,5 6 0,-3-1-293,-2 1 1,-4 3 305,0-3-1061,5 4 1046,3 1 0,-1 0-11,-3 0 1,-3 0-151,-2 0 0,-3 4 131,3 1 1,-9 0 31,4-5-644,-6 0 633,-4 7 1,-4-6-35,-1 4 1,-12 2 226,-2-2 0,-7 5-240,-3-6 1,-4 3 476,-1-2 0,-7-4-481,3 4 1,-4-3 198,-2-2 0,-4 5-388,-1 0 1336,-6 0-1166,3-5 0,-11 0-24,0 0 1,-2-2 49,2-3 1,1 2 40,-6-7 0,7 0 0,-4-4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1.70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676 750 8260,'-6'15'0,"3"-5"-976,-7 0 488,6-1 324,-9-1 244,12 6 0,-11-11 18,7 7 1,1-5 106,4 4-405,0-5 255,0 2 1,1-1-130,4 0 0,-2 0 108,7-5 1,-5 0-95,5 0 67,0 0-190,4 0 174,1-7 1,-5 4-17,0-7 0,-2 5 8,2-4 0,1 4 153,-6-5-141,6 0 0,-4-5 139,3 1 0,-4-1-30,-6 0 1,5 5 55,0 1 1,0-1-109,-5-5 1,0 0 112,0 1-114,-7-1 9,-1 0 0,-2 1 0,1-1 0,-3 0-37,-7 1 0,2-1-12,-2 0 1,-4 0-153,-2 1 188,-2-8-72,-3 6 1,1-7 4,-1 4 0,-1-3-2,-3-2 1,1-2-6,-6 6 1,5-6 10,-5 2 24,6 2-10,-3-5 1,7 9-11,-1-7 1,1 6 1,-1-6 0,3 5 10,2-4 1,4 6-4,6-2 1,1 4 71,-1 1 0,7 1-38,3-1 12,3 7-88,2-5 0,7 11-121,3-3 1,3 4 147,1 1 1,3 1-10,2 4 0,-2 3-11,2 7 1,4-4 24,2 4 1,-3-3-4,3 7 0,-2 2 12,1-1 0,4 4 11,-3-4 0,-3 8 2,3 1 1,-6 1 13,6 4 1,-5-1-16,4 1 1,-4 3-11,4 8 1,-4-1 8,4 0 1,-4-5-7,4 0 1,1-5-1,4 6 0,-4-13 13,-1 3 1,-4-9 1,4 4 0,-1-8 11,2 3 0,1-4 3,-7-1 1,1 0-14,-5 0-6,-1-1 0,0 1-9,-5 0 0,-2-6 16,-7 1 0,-2-2-39,-3 2 1,-3 3 6,-7-3 1,-1 3-10,-3 2 1,-4 4-45,-7 1 0,1 0-7,-1-6 1,-4 6-5,0-1 1,-7 6 49,2-5 1,-2 6-157,2-2 153,-4-3-7,6 7 0,-2-10-70,-1 7 0,9-6 0,2 6 1,0-6-12,4 6 1,4-7 15,1 1-136,4-2 239,1-3 0,-6 1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37:33.347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2703 8237,'36'-6'0,"4"-4"0,2-3 0,2-7-480,0 1 1,5-7 311,0 1 0,12 1 42,-3-6 1,11 9 159,0-8 0,4 2-199,5-2 0,4-5 185,6-1 1,-4 0-342,-1 0 0,2-1 332,-39 17 1,1-1-1,-1-2 1,1 0 6,4 0 1,1 0-1,-5 2 1,1 1-24,3-3 1,1 0-1,-4-1 1,0 0 19,3-1 1,1-1-1,-2-3 1,1 0 20,5 1 0,1 0 0,-4 1 0,0 0-12,1-1 0,0 0 1,-1 1-1,0-2 3,1-1 1,0 0 0,1-1 0,1 1-6,3-1 0,-1 1 0,-2-1 0,-1 0-227,-1-2 0,0 0 1,2 2-1,-1-1 217,1 0 0,1-1 0,1 1 0,0 1 10,1 1 1,-1 0 0,-2-1 0,0 1-21,-2-1 1,-1 1-1,0 0 1,1-1 15,-1 1 0,1-1 1,-1 1-1,0 0-198,4-1 1,-1 1 0,-6 2-1,0 1 175,-1 2 1,0-1-1,-1 2 1,0 1-4,-1 0 0,-1 0 1,2 0-1,-1 0-19,0-1 1,-1 1 0,36-17 11,-4 0 0,-3 6-45,-6-1 0,-2 3 54,1 2 1,-7-1 169,-2 1 1,-5 4-178,-5 1 0,-9 6 420,4-2 0,-9 1-422,-1 4 1,-9-3 745,-6 8-719,-3-3 0,-7 3 440,-4 1-329,-4 5 0,-2-2-81,-4 6 0,-4 0-95,-5 0 1,-1 0 62,0 0 1,-6 0-69,-3 0 0,-4 0 46,-2 0 1,1 5-8,0 0 0,-2 4-19,-4-4 0,3 5-8,-8-5 0,1 5 35,-5-5 1,0 6-21,0-1 1,5-2 65,0 2 0,4-5-47,-4 5 1,0-6 35,-5 6 1,6-6 30,4 0 0,5 3 70,4-2-25,-3 0 12,12-5-70,1-7 0,17 4-8,13-7 0,7 0-62,13-4 0,-3 4 67,8 0 0,-1 0-83,5-4 0,5-1 57,0 0 1,6 2-10,-1 3 0,8-3-6,2 3 0,0 4-1,-5 1 0,-1 2-2,1-2 0,-2 3 13,-3-3 0,-8 9-13,-7 0 0,-6 10 7,1 0 1,-9 3-4,-6 7 1,-4-1 26,-5 1 1,-4 6 1,-6-1 1,0 2-13,0 8 0,-1-4-6,-4 4 1,-3-5-78,-7 5 0,5-1 76,0 1 0,5-1-214,-4-4 0,4-1-65,-5 6 270,7-6 0,-17 3 0,4-7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2:16.615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2.785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1 441 7511,'15'0'-4803,"-1"0"4787,-6 0 2,5 0 48,-4 0 0,7 0 7,4 0 1,2-6 164,8 0 1,1-7 80,3 1 0,-1-4 472,6-2-118,0 0-276,-1 1 1,4 5-135,-3 0 1,4 3-23,1-3 1,-5-4 94,0 4 0,7 3-303,8-3 0,-3 8-224,-2-2 0,1-1-15,-1 1 1,2-6 53,-2 6 0,-8-6 45,3 6 1,-8-5 119,3 5 0,0-6 21,5 6 1,-3-6-92,3 6 1,-3-6 252,8 8-108,3-11 168,1 13-476,-1-14 240,-2 15 0,-7-13 15,-4 8 1,7-5-13,-7 5 1,7-6 12,-7 6 0,8 0-183,2 6 0,7-6 155,-2 0 0,-2 0-139,2 6 1,-7 0 135,2 0 0,-5 0-113,-4 0 1,0 0-55,-5 0 1,4 0 34,-5 0 0,7 0 0,-2 0 0,-1 0 111,1 0 0,-5 2-46,5 4 1,-6-3 50,1 3 1,-4 1 154,-6-1 1,-1 1 281,-3-1-98,-4-3-8,5 12 0,-6-11 48,0 8 0,-5-6 211,-1 6 0,1-3-2,5 3 1,-5 1 945,-1-7-981,1 9-113,5-6 1,0 3-64,-1-1 1,1 0-153,0 0 0,4 3-218,1-8 0,4 5-283,-4-5 1,6 6-30,-1-6 0,-2 2-266,1-3 0,-1-3 292,1 4 1,3-3-875,-8-3 229,7 7 616,-9-5 0,9 5 103,-7-7 0,1 0 27,-5 0 1,-1 0 38,1 0 1,0 0 44,-1 0 0,-4 0 97,0 0 1,-5 0 73,5 0 1,-5 3 417,4 3 100,-5-5 109,9 7 95,-5-8-741,7 9 236,-7-8 1,5 7-63,-3-8 0,1 1 18,-1 5 1,3-3-243,-3 3 0,3-5-624,2-1 419,-1 8 0,1-5-1,0 2 1,-1-1 410,1 2 0,0-4-591,-1 4 558,1-4-445,0 5 699,-1-4-285,1 5 370,-7-8-615,-1 0 238,-7 0-149,0 7 2469,0-4 354,0 4-519,0 1 590,0-7-581,0 8 604,0-2 41,0-5 31,6 7-3452,-4-2 0,5-4 109,-7 9 1,4-6-1020,1 6 1026,0 0 0,0 7 201,0 5 0,0-4-257,-5 4 500,0 2-150,7 1 0,-6 9 627,4-1 0,-3 6-80,-2 1 0,0 7 339,0-3 0,0 5 186,0 1-588,0 1-73,0 0 1,0 1-322,0-2 0,0-1 153,0-5 0,0 3-41,0-8 0,0 7-72,0-7 1,0 5-36,0-5 0,0 7 6,0-7 1,0 8-2,0-2 1,0-2 7,0 2 1,5-3-125,-1 4 0,1 2 38,-5-3 1,2 2 2,3-2 0,-3 4-5,2-4-159,-2 3 221,-2 3 1,5 1-197,0-1 1,0-1 286,-5 1 0,0 6-12,0-1 1,5 1-95,0-6-71,-1-1 175,-4 1 0,0 0 81,0-1 69,-6 1-99,4 0 1,-11 1-93,3-2 1,2 1-106,-2 0 1,1-3 30,-6-2 0,5 0 20,0-6 1,2 1-52,-2-3 1,-1-8-93,6 2 1,0-10 154,5 0 0,0 1-398,0-2 735,0 1-219,0-6 0,5-1-509,0 1 0,6 0-85,-1 0 1,3-2-228,2 2 0,-5 2 392,0 4 0,-1-3-171,6 8 1,0-5-74,-1 5 1,1 0 102,0 6 1,-5 1 202,-1-1 0,0 2 313,0 4 0,3-2 890,-7 8 336,6 1-849,-9 4 778,4-7-764,1 6 0,-4-4-80,7 12 1,-7-3-110,2 9 1,2-9 65,-2 3 32,-1 4-313,3-9 0,-5 13 204,3-8 1,1 5-302,-1-5 0,2 0 57,-3-7 0,0 9 27,5 3 1,-4-1-74,5 2 0,-7-6 112,2 5 1,2-1-64,-2 1 0,5-2-121,-6-3 106,1-4 24,2 13 1,-5-8 67,2 5 0,-2 4 42,-2-5 1,5 5-48,0 1 1,0 4-20,-5-3 1,1 2 75,4-15 51,-3 8-164,4-11 0,-4 17 33,3-7 0,-3 0 28,3-13-304,3 9 214,-7-6 0,11 5-359,-7-7 212,6-8 98,-9 6 1,6-12-265,-3 8 196,-4-8-29,12 12 1,-9-14 73,6 5 1,-7-5 79,2-2 117,3 1-165,-6-2 1,9-5-103,-6 1 0,1-3 163,-1 2 1,-3 2-25,3-7 0,1 1-61,-1-1 0,0-4 138,-5 3 1,5-3-426,0-2 59,0 7 340,-5-6 1,0 7 279,0-9 1,5 1-398,0 0 0,0 5 101,-5 1 1,0 0 249,0-8 1,0 5-129,0 1 1,0-2 153,0 4 1,0-5 384,0-1-422,0 0-253,0-2 0,0 2 335,0 0 0,0 1 5,0 5-290,0-4 1,-2 5 47,-3-7-521,3 0 267,-4-2 0,4 1 176,-3-6-153,4 5 0,-7-8-1142,3 4 590,3 3 677,-5-13-2256,7 6 2526,0-8 1,-4 2-2006,-1 4 630,0-4 525,-2 6 0,4-8-577,-7 0 50,7 0 1,-10 0-237,3 0 1,2 0 1006,-2 0 0,5 0-1065,-5 0 0,1 0 612,-6 0-733,0 0 903,0 0 0,-1 0 597,-3 0 0,2 6 271,-2-1 0,-4 3-31,-2-2 0,-3-3-104,-1 1 211,0 7-83,-7-1 0,-2 5 29,-6-3 1,-5 4-44,0-4 0,-6 3 19,1 2 0,-2-1-314,2-4 121,-3 3 34,11-12 1,-4 4-139,6-7 0,-7 6-46,-3 0 0,-3 0-115,-2-6 1,0 0 6,1 0 1,-5 0-36,5 0 1,-4 0 15,8 0 0,1-6-147,0 0 97,-8 0 160,1 6 1,-11 0 9,8 0 1,-6 0-8,5 0 117,-6 0-3,16 0 0,-8-6-36,13 1 42,-6-1 2,-4-2 0,-6 4-20,-4-8 100,4 8-55,6-11 1,5 10-11,0-6 0,2 2 46,-2-3 1,2-3 9,3 9 1,1-4-37,-6 4 1,-3-6-19,-2 6 1,-1 0 111,11 6-223,0-7 46,5 4 1,2-5 42,2 8 1,3 0-128,2 0 58,-2 0 31,-7 0 1,0 0-13,0 0 0,-1 0 48,1 0 0,0 0-39,0 0 1,7 6 134,2 0 1,9 6 130,2-6 1,1 7 152,-2-1 1,2-3 132,4 3 318,3 0-566,-6-2 1,8 6 792,-1-4-695,0 3 1,5-3-1,2 0 510,2 1 145,-6-4-1038,11 6 0,-4-11 143,10 8 8,3-9-324,7 13 1,1-13-183,3 9 0,-1-6-472,7 6 601,6-8 1,0 20 0,5-5-1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193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45 212 19690,'-7'17'3747,"4"-5"-3176,-7 0 1,5-6-1156,-4 4 625,5-5 1,-2 5 493,6-4-962,0-5 1,1 10-260,4-5 0,-1-5-75,5 5 7,1-4 0,10-2 181,-1 0 0,8 0-34,-3 0 0,4 0 7,1 0 0,5-2 31,1-4 1,12 2 593,2-8 1,3 0 388,7-4 1,3-8 266,12 0 1,6-5-476,3 5 1,4-1-17,1 1 0,5 5-155,0-4 1,-42 15 0,1 2-34,46-6 1,-46 9 0,0 2-93,46-5 1,-47 5 0,0 1-11,0-1 1,1 2 0,-1-1 0,0 0-51,1-1 1,-1 2 0,1 1 0,-1 3-72,1 1 1,-1 0-1,3-1 1,0 0 23,0 1 0,0 0 1,2-2-1,0 4-3,-2 0 0,0 0 0,0 1 1,0-2 38,-3-1 0,1 0 0,2 2 0,1-1 56,2-1 1,-1 0 0,-4 2 0,-1-2-69,47 6 0,-5 2 47,0-8 0,-3 1 23,3-1 1,-10-3 73,-4 3 0,-9-5-20,-1-1 1,-6 0 72,6 0 1,-12-1-40,2-5 1,-10-3 104,0-3 1,-8-3-127,-2 3 0,-8-4 77,-2-1 1,-1-7-33,-8 2 1,-1-5-10,-4 5 0,6 1 0,2-4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4.68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221 0 20305,'-29'18'0,"0"0"-527,-1 0 1,3-1-307,2 1 0,4-6 470,6 0 1,2-8 315,3 8 0,-1 0 119,6 6 0,0-6-128,5-1-578,0 1 321,0 6 0,7-2-268,2-5 1,4-3 180,2-8 0,1 6 31,4 0 1,-2 0 92,6-6 1,-4 0-6,5 0 1,-1 6 44,5 0 1,-1 0 151,-3-6 1,2 6-29,-2-2 0,3 8 261,1-6 1,5 9-62,1-5 0,1 1-19,-2 0 1,2 1-103,3 6 1,4 5-137,-4 1 0,-3 6 23,-2-8 1,-3 9-128,-2-1 1,-6 5 191,-3 6 1,-9-2 118,-1 8 0,-7-5 124,2 5 1,-10 5 66,-4 7 0,-6 0 119,-5-7 1,2 7 81,-6 0 1,4 3 65,-4-9 0,4 2 90,-4-15 1,4 2-227,-4-7 1,1 0-99,-2 1 0,-1-3-227,6-4 1,-6-4 208,2-7-233,3 0 0,-7-1 0,5 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1:46.320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2514 18882,'30'0'-1195,"-1"-2"-864,0-3 1679,7 4 0,2-12 525,6 3 1,7-3-63,2-2 0,13 5-128,7 0 0,7 1-312,9-6 0,0 2 188,4 3 0,4-3 88,-46 8 0,1 0 1,4-1-1,2-1 47,1 0 1,0-1 0,-1 1-1,0-2-225,-2-1 0,0 0 1,3 2-1,1-1 205,4-4 0,0 1 1,3 2-1,0 0 22,-1-2 1,0 0-1,2 0 1,0-1 47,-5-1 0,1-1 0,4 0 0,1 1 7,2-1 0,0 0 1,2 0-1,0 1 29,0-1 1,1 0 0,-1-1 0,1-2-306,-1 1 0,1 0 1,-1-3-1,1-1 304,-1 1 0,1 1 0,4-2 0,0 1-10,1 0 0,-1 1 1,2-2-1,-1-1 4,-3 3 1,0-1 0,1-1 0,1 0 7,2-1 1,1 0 0,2-3-1,-1 1-36,-1-1 0,0 1 0,-1-2 0,0 1 7,-4 0 0,0 1 1,-2 1-1,1 0 0,0-1 1,1-1 0,3 0 0,-1 1-17,-2 2 1,0 0 0,1-2 0,0 1-12,-8 3 0,-1 1 0,1-2 0,1-1-11,-2 0 1,1 0-1,-1 0 1,1 0-168,0 0 0,-1 0 0,-2 2 0,-1 1 163,-6-1 1,0 0 0,-1 2 0,-1-1 30,0-1 1,-1 1-1,1-2 1,-1 1-53,-4 2 1,-1 2-1,-3-2 1,-2 1 16,38-12 1,-1-5 15,5-1 0,-13 6 14,-6 4 1,-13 2 356,-7-1 0,-4-2-294,-1 6 0,-8-4 596,-6 4 1,-3 1-494,-7 4 0,0 0 482,-6 0 0,-5 1-451,-5-1 50,-2 0 1,-4 1-456,-2-1 1,0 5-211,-6 0 0,1 5-9,-6-4 1,-5 4-103,1-5 1,-6 5 102,6-5 1,-6 7-8,6-2 1,-8-1 59,3 1 1,-4-2 158,-1 2 0,-1 4 182,1-4 1,-5 3 207,-1 2 0,-4-5-38,5 0 0,-7 0-42,2 5 1,-5 0 52,-5 0 1,1 0-106,-6 0 0,1 2 91,-6 3 1,-2 1 15,-2 4 0,-3 3-11,-2-3 1,-4 3-22,3 2 0,2 0 55,-1-1 1,12-4-66,2 0 1,9-7-50,5 2 1,4-3-21,7-2 0,6 0-34,4 0 0,9-7-303,5-3 0,3-3 167,2-1 0,7-1 189,3 0 1,9 0 51,6 1 1,4-6-13,5 1 0,-1-1 13,6 5 0,0-4 17,6-1 1,4 0-19,0 6 1,1-1 228,-1 0 1,-1 2-223,5 3 1,1-1-278,5 6 1,-5 0-18,0 5 1,-5 2-40,5 3 0,-7 3-31,2 7 1,-10 6-83,-4 3 0,-4 4-74,-2 2 0,-6 5 171,-3 5 1,-6 2 66,-4 2 1,-3 7 258,-7 3 0,-2 3-49,-3 2 0,-10 6 236,-9 4 0,-6 3-173,-4 1 1,-2 5 291,-3 1 1,-2-1 54,7-4 1,-7-1-211,2 1 1,-8 9-252,-2 0 1,0 1-284,4-11 1,-5 1 183,-4-1 1,-3 1 95,-2-1 0,0-3 0,0 0 0,1 1 0,-1-6 0,0-3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8.64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45011.50391"/>
      <inkml:brushProperty name="anchorY" value="-41145.64844"/>
      <inkml:brushProperty name="scaleFactor" value="0.5"/>
    </inkml:brush>
  </inkml:definitions>
  <inkml:trace contextRef="#ctx0" brushRef="#br0">30 265 7742,'-8'0'-341,"-4"-6"0,7-4 1,2-3 817,1-2 0,9 2-448,3 3 0,3-3-37,1 4 1,1 0 52,0 0 1,4-1-26,1-5 0,6 2 23,-1 3 1,2-3 10,3 3 1,1-3-31,3-1 1,-1-1 2,6 0 1,0 5 26,5 1 0,-1 5-15,-4-1 1,2 4-76,-7 1 0,0 0 74,-4 0 1,-2 6-129,-4 4 0,-9 5 105,-10 4 1,-4-1-58,-1 7 1,-3 4 58,-7 6 0,-1 4 1,-14-5 1,1 7 8,-6-2 1,-4 8 8,0 2 1,-1 0 102,6-4 1,0-1-101,-1 0 0,4-2-15,7-3 1,1-3 21,13-6 1,0-1-148,5 1 0,1-8 8,4-2 0,10-5-84,10-5 1,2-4 76,3-6 1,6 0-80,3 0 0,3-2 47,2-2 0,0-5 35,1-5 1,-3-6-111,-3 0 1,4 1 26,-4 4 1,-3 0-53,-2 1 0,-4 4 232,-6 0 0,4 0 0,-5-4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3:38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4.536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192 324 8767,'0'-15'9830,"0"7"-7394,0-5-2425,-6 11-1208,4-5 1,-10 6 254,8-4 0,-8 3 182,2-3 0,-3 4-70,-1 1 0,4 1 1153,0 4 0,0-3-1547,-5 3 0,6-4-1367,-1-1-366,0 0 2255,-5 0 0,6 0 398,-1 0 0,7-1 669,-2-4 1,3 2 990,2-7 1,0 5-207,0-5 0,2 5-279,3-5 1,-2 2-74,7-2 1,-1-3-63,6 4 1,0 0-178,-1 0 1,1 0 5,0 0 1,1-3-726,4 7 0,-2-4-842,6 4 1,-4-2-199,4 2 0,1 2 316,4-7 1,1 7 106,-1-2 0,0 3 105,1 2 1,4-1 241,0-4 1,7 3 3,-2-3 0,6 4 52,4 1 1,-2-2 140,7-3 0,-2 3 66,2-2 0,3 2-29,-3 2 1,-2 0 63,2 0 0,-5-2 186,5-3 0,0 4-60,5-4 0,1 2 9,4-2 0,1 3 9,4-3 0,-9 2 18,-6-2 1,2 3-15,7-3 1,-2 2 41,3-2 1,-4 4 4,-1-4 0,4 3-126,1 2 1,-2 0 17,-8 0 0,-5 0-13,-10 0 1,4 2 26,-4 3 1,-1 1 97,1 4 0,-7 3 146,3-3 1,-3 8 173,3 1 0,-11 3 217,1-3 0,-7-1 266,-4 7 0,1-2 147,0 1 1,-5 2 83,-1-6 0,-4 4 42,5-4 0,-7 4 1333,2-4-1579,3 0 0,-6-6 954,3 1-811,3-7-1370,-6 5 381,4-11 0,-6 6 709,0-3-114,0-3 76,0 4-379,0 1 1,0-4-287,0 7 1,5-5-318,0 4 1,0-4 702,-5 5 1,0 0 46,0 5 0,2 1-663,2 4 1,-2-2 37,3 6 0,-3 5 130,-2 6 1,0 6 38,0-2 1,0 10-24,0 5 0,-5 3 623,0 2 1,-7 6-392,3 4 1,0 2-280,0 3 1,0-1 197,0 1 0,-4 4-50,3 1 0,-2 2-144,3-7 0,-5 4-40,5-4 0,1-2 62,-2 1 0,6 1 52,0-6 1,-3 6 60,2 4 0,0-9-1,5-1 1,0-6-60,0-3 0,0 0 35,0 0 1,0-2-14,0-3 0,0-4-5,0-6 0,0 2 0,0 3 1,0-8-93,0 3 0,0-10 39,0 1 1,0 1-41,0-2 1,0 0 35,0-4 0,0-1 16,0 0 1,5 1-182,0-1 0,0-4 64,-5-1 0,0-4 92,0 4 1,5-4-204,0 4 0,0-6 76,-5 2 0,5-4-164,-1-1 1,6 0-231,-5-1 0,2-4 4,-2 0 1,-2-5-98,7 5 0,-7-5-384,2 4 40,3-5-995,-6 2 1674,11 1-567,-12-6 217,6 6 983,-7-7-1044,-7 0 1,4-2 213,-7-3 1,5 4-187,-4-4 0,4 3 352,-5 2 0,0-5-597,-5 0 1,6-1 859,-1 1 0,0 3-475,-5-3 0,-4-1-7,-1 1 0,-4-5 772,4 5 1,-6-1-475,1 1 1,-2 3-62,-3-3 1,-4-1 350,0 1 1,-2 0-358,1 5 0,3 0-144,-8 0 1,3 0 260,-2 0 0,-4 2 55,4 3 0,-10-2 13,-5 7 0,2-5 103,-2 4 1,0-4 125,-5 5 1,2-5-77,3 5 1,4-5 115,5 4 0,-4-4 4,0 5 0,-11-5-25,1 5 0,-3-5-91,3 5 0,1-6-36,-1 6 0,2-2 64,3 2 1,3 2-20,7-7 1,-5-1-54,0-4 1,-5 5-38,5 0 0,-5 0-38,5-5 1,0 0-20,5 0 0,2 0 3,2 0 1,5 0 5,5 0 1,6 0-44,-1 0 1,6 0-65,-6 0 0,12 0 125,-2 0-163,4 0-513,-4 0 619,7 0 1,3-2 986,10-2 1,-2 2-731,7-3 1,1-1-61,9 1 1,3-7 75,6 2 0,-4-3 210,-1-1 1,7-1-155,9 0 1,2-6 0,2-2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5.50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1 206 13849,'2'-15'7636,"2"1"-6981,-2-1 0,9 0-471,-6 1 0,7-6-44,-2 0 0,4 1-267,6 4 1,3 0-270,6 1 0,1 4-48,-1 0 0,7 7 514,3-2 1,4 3-1012,1 2 1,6 0-104,4 0 0,3 7-57,2 3 0,0-2 8,0 2 1,4-1 212,1 6 0,0 0 213,-5 0 1,4-1 239,1 1 1,11 0 161,-1-1 1,-3 1 42,-2 0 1,0 1 86,4 4 1,6-2 118,-1 6 0,5-1-32,-4 2 0,6 2 19,-2-2 1,3 3-18,3 1 1,-6-5-223,0 1 1,1-5 224,4 4 1,5-1 7,0 1 0,-5-2 66,-5-8 0,1 1 44,4 0 1,3-1 10,-2 1 1,-5-5-126,-10 0 1,-1-5 62,1 4 1,-1-5-27,1 1 0,-7-2 122,-3 2 0,-11-4-120,-4 4 0,0-8 0,-4-2 0,-8 2 0,-4 1 0,-4 2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254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0 1882 9388,'2'14'7648,"3"1"-8312,3-7 0,2 5 59,-1-3 1,3-2-436,7 2 0,-1-2 2400,7 2 0,4 1-1932,6-6 0,5 5 165,0-5 1,7 5 277,2-5 1,6 0-889,-1-5 0,5 0 444,5 0 1,9 0 164,11 0 1,2-5 62,2 0 1,2-8 456,3-2 0,-42 8 1,1-1 46,4-1 1,1-1-1,1-1 1,1 0-259,3 2 1,-1-1-1,0-3 1,0 0 249,5 0 1,1 1 0,2-1 0,1-2-57,3 1 0,1-1 1,1 0-1,0 1-26,-4-1 0,0 0 0,5 0 0,1 1-282,4-1 0,0 0 0,4-1 0,2-2 278,1 1 1,0 0-1,2-1 1,0 0-377,-5 1 1,1 0 0,4 1 0,0-1 323,0-2 1,1-1-1,6 1 1,0 0-10,-3 0 0,-1-1 0,5 1 0,0 0-14,-7 2 1,-1 0-1,1-1 1,1 0-6,1-1 0,0-1 0,2-1 0,-1 0 14,2 1 1,0 0 0,-4 0 0,-1 0-2,-6 0 1,1 0-1,2-1 1,0 0 3,3 1 0,0 1 1,-1-4-1,-1 0 2,-3 1 0,0 0 1,-2-2-1,0 1 2,-3 3 0,0 0 0,0-1 0,1-2-142,2-1 1,-1-1-1,-5 4 1,0 0 145,1-4 0,-1 1 0,-4 3 1,-1-1-4,1-2 1,-1-1-1,-1 2 1,0 1-76,4-1 0,0 1 0,-8 1 0,-1-2 77,-3 1 0,0 0 1,-1 0-1,0 0-133,-2 0 1,0 0 0,0 1 0,1 0 136,-3 1 1,-1 0 0,-2 0-1,-1 0-13,0 2 0,-2 1 0,-4-2 0,0-1 0,44-14 0,-3 1 0,-2 2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6.68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15 1 8346,'0'8'-2201,"0"5"1872,0-11 430,0 11 0,0-10-138,0 7 0,-1-7 38,-4 2 0,3 3 1,-4 0-1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7.11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881 574 8619,'-25'-15'-4,"1"1"1,4-3-517,-4-2 0,-1 1 345,-4-7 1,-1 7 161,1-1 0,-2-2 109,-3 1 1,3 0-10,-4 6 1,4-6-45,2 0 1,-2 1-141,-3 4 0,3 2 19,-4 3 1,4-3 92,2 3 0,-2-1-122,-3 1 0,3-3 93,-4 3 1,4-3-12,2-1 0,4-1 31,1 0 0,7 0 35,3 1-19,-1-1 1,13 0 7,-2 1 0,4-1-25,4 0 0,5 5 16,5 1 1,8 5-93,2-1 1,-1 4 78,1 1 1,1 0-82,4 0 0,6 8 41,-1 7 0,5-1-10,-5 6 1,6 3 12,-6 1 0,7 4-3,-2 2 1,3-1 10,2 0 0,2 7-3,3 3 0,0 4 54,10 1 1,-10 5-179,5 0 1,-2 2 200,-3-2 1,0-2 11,-5 7 0,-1-7 11,-4 2 1,-5-3 30,-9-2 1,1 0-53,-7 0 0,1 0 36,-5 0 0,-7 1-39,-3-1 1,-4-2-3,-1-3 0,-8 2 11,-6-7 0,-8 7 70,-7-2 0,-7 2-137,-3-1 1,1-5-120,-1-5 1,-5 4-176,-5 0 0,-7-1-89,3-8 388,2 2 1,-13-4-1,4 7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48:38.159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118 0 11185,'0'15'3873,"0"0"-2582,0-7-1779,0 5 342,0-5 1,0 2 59,0 0 73,0-1 0,5 1-136,0 0 1,7 0 401,-3 5 1,6-1-654,5 1 0,-2 0-51,6-1 0,1 6-26,4 0 0,0 4 50,1-4 0,1 6 6,3-2 1,-3 4 31,3 1 0,-2 6 285,-3-1 0,0 2 123,1-2 0,-6-3 155,1 4 0,-9 2 214,-1 2 0,-2-1-7,-8 1 0,0 0 121,-5 5 0,0 1-11,0-1 0,-9 0 94,-5 0 1,-3 0-114,-7 0 1,-5 2-137,-6 3 0,-6-2-76,2 7 1,-3-5-156,-2 5 0,0-7-140,-1 2 1,1 2-287,0-2 0,0-5-429,0-5 461,6-6 0,-11 3 1,4-7-1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4:08.35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2402 662 7782,'-4'9'-759,"-2"-3"1,-8-1 359,-2 0 373,9 0 76,-6-5-203,13 0 153,0 6 84,0-4 1,-4 6 15,-6-3 225,7-3-4,-24 11-270,11-5 0,-11 2 42,7 0 1,3-7-27,7 2 1,4-2 0,-14 2-14,13-3-45,-20 4 1,24-4 31,-7 3-160,7-4 40,3 6 86,0-20 1,3 5-6,7-7 1,-3 0 18,13 5 0,-4-3 5,4-1 1,7-1-13,-7 0 0,7-1 2,3-4 0,0 4 12,0-4 1,3-1-14,7 1 0,-7-4 3,7 4 1,4-4-3,-4 4 1,0-1 9,-10 1 0,10 4-10,0-4 1,0 4-1,-10 1 0,10 1-1,0-1 0,3 5 0,-3 0 0,-7 2-7,7-1 1,3 0-2,-3 4 1,10 4-18,-10-4 1,4-2 20,-4 2 1,-7 1 1,7 4 1,3 0 10,-3 0 0,10-2 3,-10-3 0,0 3-3,-10-2 1,10-3 1,0 2 1,0-1 8,-10 1 0,0 3-11,0-3 1,0-1-13,0 1 1,0 0 10,0 5 1,-10 0-25,0 0 1,0 0 9,10 0 1,-10 6-3,0 4 0,-3-2 5,3 2 1,7-2-3,-7 2 0,3 3 5,-3-3 1,7-2 0,-7 2 1,6-5-10,4 5 0,-6-6 8,6 6 0,-7-5 3,17 5 0,-7-7-12,-3 2 0,10 2-1,0-2 0,4-1 4,-4-4 1,-4 5-3,14 0 0,-10 0 2,10-5 0,-10 0 2,10 0 0,-3 0 13,3 0 1,7 0-15,-7 0 1,-4-6 19,4-4 0,0-2-16,10 3 1,-10-4-13,0 3 0,0-3 8,10-2 0,-3 0-3,-7 1 1,7-3 17,-7-2 1,6 2 0,4-2 1,-10-3-23,0 3 0,0-1 8,10 6 0,-10-1-12,0 0 0,-3 5 7,3 1 0,3 0-2,-13 0 1,14-3-5,-4 7 0,-7-1-4,-3 1 1,3 3-11,-3-3 0,10-1 16,-10 1 1,10 0-11,-10 5 0,4 0 9,-4 0 0,-7 0-5,7 0 1,-3 0 0,3 0 0,-7 0 1,7 0 0,-3 0 22,3 0 1,-7 0 3,7 0 1,-7 5 20,-3 0 0,10 5-36,0-6 1,4 8 5,-4-2 1,-7-2-2,7 2 0,-3-5-14,3 4 0,-7-4 5,7 5 0,-7-5-2,-3 5 1,10-5-11,0 4 1,10-4-4,-10 5 0,4-5-6,-4 5 1,-4-5 14,14 5 1,-13-6-8,3 6 0,3-5 6,-3 5 0,10-7-3,-10 2 1,10 2 1,-10-2 0,0-1 1,-10-4 0,10 0 6,0 0 1,10 0 0,-10 0 1,0 0 15,-10 0 1,0 0-21,0 0 1,10 0 49,0 0 0,0-4-29,-10-1 1,0-5 2,0 5 0,10-2-24,0 3 1,0 0 0,-10-6 0,0 7-3,0-2 0,0 2-4,0-2 0,0 4 14,0-4 0,10 3-6,0 2 1,0 0-2,-10 0 1,0 0 0,0 0 0,0 2 15,0 3 0,10-4-20,0 4 0,0 2 1,-10-3 1,0 6-9,0-5 1,0 5 12,0-5 0,0 5 8,0-5 0,10 4-11,0-4 1,0 2 2,-10-2 1,0-4-4,0 4 0,0 2 6,0-2 1,4 0 1,6-5 1,-7 0 2,7 0 0,-7 1-8,-3 4 1,0-3-1,0 3 1,0-4-10,0-1 1,0 0 5,0 0 0,0 2-4,0 3 1,0-4 3,0 4 0,10-1-2,0 1 1,0-4-4,-10 4 1,0-2 0,0 2 1,0-2 5,0 7 0,0-6 28,0 0 0,0 3 63,0-2 1,0 0 7,0-5 1,0 5-312,0 0 0,0-1 165,0-4 1,0 5 41,0 0 0,-10 2 144,0-2 0,0-2-104,10 7 1,0 0-46,0 4 1,-3 1-3,-7 0 1,6-1 1,-6 1 0,4 0 4,-4-1 0,6 1 0,-6 0 0,-3 4 0,3 1 1,0 0 0,10-6 0,0 1 0,-10-5 0,0 0 0,0-2 4,10 2 1,-10 1 0,0-6 0,-3 6 50,3-1 0,6-3-49,-6-2 1,7 1 68,3-1 1,0 6-59,0-1 1,0-2 19,0 2 0,-3-5-28,-7 5 0,16 0-2,-6 4 1,7-4 3,-7 0 1,0 0-3,0 5 0,0-6-39,0 1 1,10-2 38,0 2 1,0 3-34,-10-3 0,0 3-6,0 2 1,0-2-3,0-3 0,0 3 17,0-4 0,-3 9 2,-7 2 1,3 0 6,-13-6 0,10 3-1,-10 2 1,10-1 6,-10 7 1,3-2-12,-3 1 1,-6 4 24,6-4 1,-7-1-18,-3 2 1,0-2 13,0 1 1,0 2-11,0-6 1,10 6 0,0-2 0,0-1-1,-10 2 0,0-6-1,0 6 1,0-6-1,0 6 1,-3-5-1,-7 4 0,6-4 0,-6 4 1,7-4-1,3 4 0,-3-6 0,-7 2 0,6-4 0,-19 4 0,13-1 1,-3 1-1,3-5 1,3-1-1,-13 1 0,3 0 0,-3-1 1,-3 1-1,13 0 1,-13 0-1,3-1 1,-4 1-1,4 0 1,-6-1-1,6 1 1,-7 0-1,-3-1 1,0 1-1,0 0 1,0 4 0,0 1 0,0 0 0,0-6 0,0 1-18,0 0 1,0-1 16,0 1 0,-3 5-20,-7-1 0,6 1 16,-6-5 1,-3 1 1,3 4 1,-3-4 0,3 4 0,6-4 2,-6-1 1,7-2-1,3-4 0,-3 4 3,-7-3 0,6 3 3,-6 2 1,7-5-7,3 0 0,-10-2 3,0 2 0,0 3-3,10-4 0,0 0 0,0 0 0,-3-4 0,-7 5 0,7-5 0,-7 5 0,6-5 0,4 5 0,-3-7 0,-7 2 0,3 1 9,-13-1 0,14 5-9,-4-5 1,-7 1 7,-3-1 1,3-1-7,-3 5 0,10-4 0,-10 5 1,0-5-1,-10 5 0,10-5 0,0 4 0,0 0-1,-10 0 1,10 4-2,0-3 1,0 2-5,-10-3 1,4 5 3,6-5 1,-7 0-4,7 0 1,-3-4 2,3 5 1,-7-7-3,7 2 1,3-2 5,-3 2 0,0-3 0,-10 3 0,4-3-2,6-2 1,-10 0-2,0 0 0,3 0-1,-3 0 0,-3 4 2,3 1 0,0 2 11,-10-2 0,6-4-3,4 4 0,0 2 1,0-2 0,0 1 7,0-1 1,0-3 1,0 3 1,10-4-5,0-1 1,0 0 1,-10 0 0,10 0 0,0 0 0,4-1-3,-4-4 1,-7 3 9,7-3 0,-3 2-9,3-2 0,-7 3 3,7-2 0,-7 0-4,-3-1 1,10 4-1,0-4 1,0 3-17,-10 2 0,4-5 14,6 0 1,-7 1-32,7 4 0,3-7 29,-3-3 0,10 2-35,-10-2 1,14 5 27,-4-4 0,-4 0-70,4 0 0,-10-5 60,10 5 1,-13 1-4,3-2 0,3 6 25,-3 0 1,4-3 9,-4 2 0,-7 0 68,7 5 1,3 0-85,-3 0 1,0 0 56,-10 0 1,10 0-48,0 0 1,4 0 5,-4 0 1,-7 0-24,7 0 1,-3 0-9,3 0 0,-4 0-14,14 0 0,-13 0 18,3 0 0,3 0-24,-3 0 0,10 0 27,-10 0 0,4-5-14,-4 0 0,-4-1 9,14 1 1,-13 2 3,3-7 0,-7 5 19,-3-5 1,10 7 2,0-2 0,4-3 15,-4-2 1,-7 2-30,7-2 1,7 5-15,3-5 0,-7 6 18,-3-6 0,7 0-26,3-5 1,-4 5 11,4 1 1,-3-1-4,3-5 1,7 0 2,-7 1 0,6-1-5,4 0 1,-10-1 11,0-4 1,0 4 4,10-4 0,0 3-9,0-3 0,0 2 1,0-7 1,0 7-7,0-1 1,4-2 6,6 1 0,-7-1-9,7 1 1,-3 4 5,3-4 0,-7-1-1,7 1 0,3-6-1,-3 2 1,14 1 0,-4-2 0,-4 3-1,4-3 1,-3-3 1,3 4 0,7-4-2,-7-1 0,6 4-5,4 1 0,-3-1-1,-7-4 1,7 4 2,-7 1 1,-4 4-2,4-4 0,-3 1 4,3-2 1,7-1-1,-7 7 0,3-6 1,-3 5 0,7-4-3,-7 4 0,6-4-3,4 4 0,-3-4 4,-7 4 0,7-9 2,-7 4 1,6-6-75,4 7 0,0-4 42,0-1 0,0 1 24,0 3 0,4-1-8,6 7 0,-7-6 7,7 6 0,-7-6-7,-3 5 0,0 1 41,0 4 0,10 0-31,0 1 1,0-6 25,-10 1 0,0-1-18,0 5 1,4 2 5,6 3 0,-7-3-11,7 4 1,-7-5-3,-3 0 1,0 4-25,0 0 0,10 0 25,0-4 1,0 4 4,-10 0 0,0 5-5,0-5 1,4 2-4,6-2 7,-7-3 0,10 5 1,-13-7 1,0 6 0,0-1 0,0 5 7,0-5-1,0 7-5,0-10-3,0 5 0,0-2 0,0 0 0,0 0-3,0-4-1,0-1 4,0 0 0,0 5-1,0 1 1,0 4 1,0-5-1,0 7 0,0-6 0,0 5 0,0 0-10,0-6 1,0 6-2,0-6 0,-3 6 6,-7 0 0,7-5 8,-11 1-11,14 0 16,-13-5-6,10 11 0,-11-6 4,14 3-4,0 4 2,-13-6-4,10 7 0,-11-6 0,14 4 0,0-6 1,0 3-3,0 3 0,0-6 1,0 3 1,0 4 0,0-8 0,0 5 0,0 2 0,0-6 119,0 3-111,0 3 213,0-4-196,0-1-19,0 6 5,0-6-40,-13 7 0,6 0-46,-13 0-111,14 0 102,-21 0 6,10 0 1,-13 0 45,0 0 0,10 5 19,0 0 0,4 1-3,-4-1 1,-7-2-6,7 7 1,3-5-10,-3 5 1,10-5 67,-10 5 0,10-7-15,-10 2-12,0 3 0,0-5 23,0 7-37,14-7 1,-18 6 56,14-5-53,0-2 11,-3 5-7,10-1 2,-10-4-25,-1 4-7,11 1-2,-10-6-8,-1 12 32,11-11-1,-24 11 4,11-5 0,-4 2-3,0 0 1,10-5 1,-10 5 0,10-2 6,-10 2 0,0 3 1,-10-5-3,0 7 1,10-6-2,0 1-2,0 0 0,-7 5 0,7-1 0,-3-4 37,13 0 0,-10-5-29,10 5 0,-10-5 3,10 4 0,-10-4-2,10 5 1,-10-5 0,10 5 1,-4-7-7,4 2 1,4 1-3,-14-1 1,13 2-28,-3-2 29,-7-4 0,14 8-25,-7-5 29,-7-2-4,14 5 1,-14-6 32,7 4 3,7-3-23,-10 4 0,9-6 1,-6 0 10,7 0 26,-10 0-36,-1 0-7,11 0-4,-10 0 9,-1 0-21,11 0 17,-10 0-22,-1 0 0,8 0 8,-14 0 1,10 0-7,-10 0 16,13 0 0,-20 0 65,11 0-64,-14 0 17,0 0-8,0 0-22,0 0 0,0 0 8,0 0 1,10 0-10,0 0 1,10 0-1,-10 0 13,0 0 8,-10 0-13,0 0 96,0 0-82,0 0 33,0 0-18,0 0 16,0 0-29,0 0-3,0 0-35,0 0 1,3-1 39,7-4-59,-7 3 43,11-4 1,-11 4 5,7-3-2,-7 3 1,21-4 1,-14 6 1,10-5-7,-10 0 1,10 0 7,-10 5-9,13-6-4,-20-2 1,14-2-8,-7 0 1,7 5 17,13-5 35,-14 0-24,-2-4-8,-1-1 0,-6 0-10,13 1 1,0 4 0,10 0 1,-10 5-19,0-5 21,0 1 1,6-6-10,-6 0 1,7 5 6,-7 1 0,3 0-4,-3 0 0,7-4 7,-7 3 1,3-2 0,-3 2 1,7-3-4,-7 4 1,-3 0 13,3 0-18,0-1 4,-4-5 1,11 5-22,-7 1 27,-7 5-23,14-9 1,-14 12 7,7-4-3,7 3 4,-10 2-1,-1-6 6,11 4-4,-10-5 1,9 7 29,-6 0-26,7-6 22,-10 4-23,13-4-29,0 6 22,0-7 4,0 6 1,0-6-1,-14 7 1,11 0-288,-10 0 261,-1 0-79,11 0 75,-10 7 0,3-4 4,0 7 1,-10-6 19,10 6 1,-10-5-5,10 5 0,-14 0 3,4 4 0,4 1-10,-4 0 0,0 0-12,-10-1 0,0 6 15,0-1 0,0 1 6,0-5 1,0 4-12,0 1 0,0 4 0,0-4 0,0 0 9,0-6 0,10 1 0,0 0 1,0-1 34,-10 1 0,10-2-36,0-3 1,10 1 100,-10-6-56,13 7 6,-6-11-13,13 6 24,0-7-63,0-13 1,13 3 18,7-10 1,-3 4-71,3 1 1,0-4 58,10-1 0,-10 1-16,0 4 1,0-5 3,10 1 1,0-1-1,0 5 1,-4-4 13,-6-1 0,7-1-12,-7 1 1,7 4 28,3-4 1,0-1-22,0 2 1,0-1 18,0 5 1,0-4-16,0-1 1,0 1 52,0 4 0,0-1-41,0-4 1,0 4 3,0-4 1,0 9-13,0 1 0,-10 0 0,0-5 0,0 5-3,10 1 0,-10 4 9,0-5 1,0 7-22,10-2 1,-10-2 14,0 2-12,0 0 1,10 4 7,0-4 0,-10 3 0,0-3-15,0 4-3,10 1 6,0 0 0,-10 5 10,0 0 1,-14 1 1,4-1 1,4-2-10,-4 7 130,0-7-82,-10 10 0,3-9 53,7 5-41,-7-5 19,11 9-33,-14-12 15,13 6-62,-10 0 0,14-6 49,-7 4-46,-7-3 1,14 3-22,-7-1 2,-7 1-21,24-5 0,-20 0 45,13 0 1,-10 0-54,10 0 1,-10 0 44,10 0 0,-10 0-121,10 0 0,-10 0 66,10 0 0,-10 0-242,10 0-109,0 0 61,10 0 1,-4 2-166,-6 3 1,-3 3 182,-7 7 0,-7 1-463,7 4 802,-6 3 0,-18 13 0,-2 1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5:27.328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06.59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19.03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61392.15234"/>
      <inkml:brushProperty name="anchorY" value="-57379.30469"/>
      <inkml:brushProperty name="scaleFactor" value="0.5"/>
    </inkml:brush>
  </inkml:definitions>
  <inkml:trace contextRef="#ctx0" brushRef="#br0">58 470 7760,'-15'15'-329,"1"0"258,6-7 1,-1 5 70,5-3 151,2 3 0,-3 2 277,10-1 1,3-1-432,7-3 0,4 2 35,1-7 1,6-1-124,-1-4 0,7 0 52,3 0 1,5 0-50,0 0 0,2-6 81,2-4 1,5-5-23,0-4 0,5-1 57,-5-9 0,0 3 5,-5-9 1,2-2 183,3-2 0,-10 1-62,0-1 1,-8 5 87,-6-6 0,-6 3-39,-9-2 1,-5 8-144,-10 6 1,-5 2-29,-9-1 1,-11 2-197,-9 8 0,-5 6 134,-5 3 0,2 3-74,-7 2 1,2 0-42,-2 0 1,-2 7-124,7 2 0,0 4 76,5 2 0,2 6 88,2 4 0,4 3 104,7 1 0,1 0-168,4 1 1,-1 4-96,11 0 0,-3 1 76,12-6 186,0 1 0,-1-1 0,-2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26.54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8218 662 7782,'3'9'-759,"2"-3"1,5-1 359,3 0 373,-8 0 76,5-5-203,-10 0 153,0 6 84,0-4 1,3 6 15,5-3 225,-6-3-4,19 11-270,-9-5 0,9 2 42,-6 0 1,-2-7-27,-5 2 1,-3-2 0,10 2-14,-10-3-45,16 4 1,-18-4 31,4 3-160,-4-4 40,-3 6 86,0-20 1,-3 5-6,-4-7 1,1 0 18,-9 5 0,2-3 5,-2-1 1,-6-1-13,6 0 0,-6-1 2,-2-4 0,0 4 12,0-4 1,-2-1-14,-6 1 0,5-4 3,-4 4 1,-4-4-3,3 4 1,0-1 9,8 1 0,-8 4-10,1-4 1,-1 4-1,8 1 0,-8 1-1,0-1 0,-2 5 0,2 0 0,6 2-7,-6-1 1,-2 0-2,2 4 1,-7 4-18,7-4 1,-3-2 20,4 2 1,4 1 1,-5 4 1,-2 0 10,3 0 0,-9-2 3,8-3 0,1 3-3,7-2 1,-8-3 1,0 2 1,0-1 8,8 1 0,0 3-11,0-3 1,0-1-13,0 1 1,0 0 10,0 5 1,7 0-25,1 0 1,0 0 9,-9 0 1,9 6-3,0 4 0,2-2 5,-3 2 1,-5-2-3,6 2 0,-3 3 5,3-3 1,-6-2 0,6 2 1,-5-5-10,-3 5 0,4-6 8,-4 6 0,6-5 3,-14 5 0,5-7-12,3 2 0,-7 2-1,-1-2 0,-3-1 4,3-4 1,4 5-3,-12 0 0,8 0 2,-7-5 0,7 0 2,-7 0 0,1 0 13,-1 0 1,-6 0-15,6 0 1,2-6 19,-2-4 0,-1-2-16,-7 3 1,8-4-13,-1 3 0,1-3 8,-8-2 0,2 0-3,5 1 1,-4-3 17,4-2 1,-4 2 0,-3-2 1,7-3-23,1 3 0,0-1 8,-9 6 0,9-1-12,-1 0 0,3 5 7,-2 1 0,-3 0-2,10 0 1,-10-3-5,2 7 0,6-1-4,2 1 1,-2 3-11,3-3 0,-9-1 16,8 1 1,-7 0-11,7 5 0,-3 0 9,4 0 0,4 0-5,-5 0 1,3 0 0,-3 0 0,6 0 1,-6 0 0,3 0 22,-3 0 1,5 0 3,-4 0 1,4 5 20,3 0 0,-8 5-36,1-6 1,-4 8 5,3-2 1,6-2-2,-6 2 0,2-5-14,-1 4 0,4-4 5,-4 5 0,4-5-2,3 5 1,-8-5-11,1 4 1,-9-4-4,8 5 0,-2-5-6,2 5 1,3-5 14,-10 5 1,9-6-8,-2 6 0,-2-5 6,3 5 0,-9-7-3,8 2 1,-7 2 1,7-2 0,0-1 1,8-4 0,-8 0 6,1 0 1,-9 0 0,8 0 1,1 0 15,7 0 1,0 0-21,-1 0 1,-6 0 49,-1 0 0,0-4-29,8-1 1,0-5 2,0 5 0,-8-2-24,0 3 1,1 0 0,7-6 0,0 7-3,-1-2 0,1 2-4,0-2 0,0 4 14,0-4 0,-8 3-6,1 2 1,-1 0-2,8 0 1,0 0 0,0 0 0,0 2 15,-1 3 0,-6-4-20,-1 4 0,0 2 1,8-3 1,0 6-9,0-5 1,0 5 12,0-5 0,0 5 8,0-5 0,-8 4-11,0-4 1,0 2 2,8-2 1,0-4-4,0 4 0,0 2 6,0-2 1,-3 0 1,-5-5 1,6 0 2,-6 0 0,6 1-8,1 4 1,1-3-1,0 3 1,0-4-10,0-1 1,0 0 5,0 0 0,0 2-4,0 3 1,0-4 3,0 4 0,-8-1-2,0 1 1,0-4-4,8 4 1,0-2 0,0 2 1,0-2 5,0 7 0,0-6 28,0 0 0,0 3 63,0-2 1,0 0 7,0-5 1,-1 5-312,1 0 0,0-1 165,0-4 1,0 5 41,0 0 0,8 2 144,-1-2 0,1-2-104,-8 7 1,0 0-46,0 4 1,2 1-3,6 0 1,-5-1 1,4 1 0,-2 0 4,2-1 0,-4 1 0,5 0 0,2 4 0,-2 1 1,-1 0 0,-7-6 0,0 1 0,8-5 0,-1 0 0,1-2 4,-8 2 1,7 1 0,1-6 0,2 6 50,-2-1 0,-5-3-49,4-2 1,-5 1 68,-2-1 1,0 6-59,0-1 1,0-2 19,0 2 0,2-5-28,6 5 0,-13 0-2,5 4 1,-5-4 3,5 0 1,-1 0-3,1 5 0,0-6-39,0 1 1,-7-2 38,-1 2 1,0 3-34,8-3 0,0 3-6,0 2 1,0-2-3,0-3 0,0 3 17,-1-4 0,4 9 2,4 2 1,-1 0 6,9-6 0,-7 3-1,7 2 1,-8-1 6,9 7 1,-3-2-12,2 1 1,5 4 24,-5-4 1,6-1-18,2 2 1,0-2 13,0 1 1,0 2-11,0-6 1,-8 6 0,1-2 0,-1-1-1,8 2 0,0-6-1,0 6 1,0-6-1,0 6 1,2-5-1,6 4 0,-5-4 0,5 4 1,-6-4-1,-2 4 0,2-6 0,6 2 0,-5-4 0,15 4 0,-11-1 1,3 1-1,-2-5 1,-2-1-1,9 1 0,-2 0 0,2-1 1,3 1-1,-10 0 1,9 0-1,-1-1 1,2 1-1,-2 0 1,4-1-1,-5 1 1,6 0-1,2-1 1,0 1-1,0 0 1,0 4 0,0 1 0,0 0 0,0-6 0,0 1-18,0 0 1,1-1 16,-1 1 0,2 5-20,6-1 0,-5 1 16,5-5 1,2 1 1,-2 4 1,2-4 0,-3 4 0,-3-4 2,3-1 1,-4-2-1,-3-4 0,2 4 3,6-3 0,-5 3 3,5 2 1,-6-5-7,-2 0 0,8-2 3,0 2 0,0 3-3,-8-4 0,0 0 0,0 0 0,2-4 0,6 5 0,-6-5 0,6 5 0,-5-5 0,-3 5 0,3-7 0,4 2 0,-1 1 9,9-1 0,-10 5-9,3-5 1,5 1 7,2-1 1,-1-1-7,1 5 0,-7-4 0,7 5 1,1-5-1,7 5 0,-8-5 0,1 4 0,-1 0-1,8 0 1,-7 4-2,-1-3 1,1 2-5,7-3 1,-3 5 3,-5-5 1,6 0-4,-5 0 1,2-4 2,-3 5 1,6-7-3,-6 2 1,-2-2 5,3 2 0,-1-3 0,9 3 0,-4-3-2,-5-2 1,8 0-2,0 0 0,-2 0-1,2 0 0,3 4 2,-3 1 0,0 2 11,8-2 0,-5-4-3,-3 4 0,0 2 1,1-2 0,-1 1 7,0-1 1,0-3 1,0 3 1,-7-4-5,-1-1 1,1 0 1,7 0 0,-8 0 0,1 0 0,-4-1-3,4-4 1,4 3 9,-4-3 0,2 2-9,-3-2 0,6 3 3,-6-2 0,6 0-4,2-1 1,-7 4-1,-1-4 1,1 3-17,7 2 0,-3-5 14,-5 0 1,6 1-32,-5 4 0,-3-7 29,2-3 0,-7 2-35,8-2 1,-12 5 27,4-4 0,3 0-70,-3 0 0,7-5 60,-7 5 1,10 1-4,-3-2 0,-2 6 25,3 0 1,-4-3 9,3 2 0,6 0 68,-5 5 1,-3 0-85,2 0 1,1 0 56,7 0 1,-8 0-48,1 0 1,-4 0 5,4 0 1,5 0-24,-6 0 1,3 0-9,-3 0 0,4 0-14,-11 0 0,9 0 18,-1 0 0,-3 0-24,2 0 0,-7 0 27,8 0 0,-4-5-14,3 0 0,4-1 9,-11 1 1,10 2 3,-3-7 0,6 5 19,2-5 1,-8 7 2,1-2 0,-4-3 15,4-2 1,5 2-30,-6-2 1,-5 5-15,-2-5 0,5 6 18,3-6 0,-6 0-26,-3-5 1,4 5 11,-3 1 1,2-1-4,-2-5 1,-6 0 2,6 1 0,-5-1-5,-3 0 1,8-1 11,0-4 1,-1 4 4,-6-4 0,-1 3-9,0-3 0,0 2 1,0-7 1,0 7-7,0-1 1,-3-2 6,-5 1 0,6-1-9,-5 1 1,1 4 5,-1-4 0,4-1-1,-4 1 0,-3-6-1,2 2 1,-10 1 0,3-2 0,2 3-1,-2-3 1,2-3 1,-2 4 0,-6-4-2,6-1 0,-5 4-5,-3 1 0,2-1-1,6-4 1,-6 4 2,6 1 1,3 4-2,-4-4 0,3 1 4,-2-2 1,-6-1-1,6 7 0,-3-6 1,3 5 0,-6-4-3,6 4 0,-5-4-3,-3 4 0,2-4 4,6 4 0,-6-9 2,6 4 1,-5-6-75,-3 7 0,0-4 42,0-1 0,0 1 24,0 3 0,-3-1-8,-5 7 0,6-6 7,-6 6 0,6-6-7,2 5 0,0 1 41,0 4 0,-8 0-31,1 1 1,-1-6 25,8 1 0,0-1-18,0 5 1,-3 2 5,-5 3 0,6-3-11,-6 4 1,6-5-3,2 0 1,0 4-25,0 0 0,-8 0 25,1-4 1,-1 4 4,8 0 0,0 5-5,0-5 1,-3 2-4,-5-2 7,6-3 0,-8 5 1,10-7 1,0 6 0,0-1 0,0 5 7,0-5-1,0 7-5,0-10-3,0 5 0,0-2 0,0 0 0,0 0-3,0-4-1,0-1 4,0 0 0,0 5-1,0 1 1,0 4 1,0-5-1,0 7 0,0-6 0,0 5 0,0 0-10,0-6 1,0 6-2,0-6 0,2 6 6,6 0 0,-6-5 8,9 1-11,-11 0 16,10-5-6,-8 11 0,9-6 4,-11 3-4,0 4 2,10-6-4,-8 7 0,9-6 0,-11 4 0,0-6 1,0 3-3,0 3 0,0-6 1,0 3 1,0 4 0,0-8 0,0 5 0,0 2 0,0-6 119,0 3-111,0 3 213,0-4-196,0-1-19,0 6 5,0-6-40,10 7 0,-5 0-46,11 0-111,-12 0 102,17 0 6,-8 0 1,10 0 45,0 0 0,-7 5 19,-1 0 0,-3 1-3,4-1 1,5-2-6,-6 7 1,-2-5-10,2 5 1,-7-5 67,8 5 0,-9-7-15,9 2-12,-1 3 0,0-5 23,1 7-37,-12-7 1,15 6 56,-12-5-53,1-2 11,2 5-7,-8-1 2,8-4-25,1 4-7,-8 1-2,7-6-8,0 12 32,-7-11-1,17 11 4,-7-5 0,2 2-3,0 0 1,-7-5 1,8 5 0,-9-2 6,9 2 0,-1 3 1,8-5-3,0 7 1,-7-6-2,-1 1-2,0 0 0,6 5 0,-6-1 0,3-4 37,-10 0 0,7-5-29,-7 5 0,7-5 3,-7 4 0,7-4-2,-7 5 1,7-5 0,-7 5 1,3-7-7,-3 2 1,-4 1-3,12-1 1,-11 2-28,3-2 29,5-4 0,-11 8-25,6-5 29,5-2-4,-11 5 1,11-6 32,-5 4 3,-6-3-23,8 4 0,-7-6 1,5 0 10,-6 0 26,8 0-36,1 0-7,-9 0-4,8 0 9,1 0-21,-9 0 17,8 0-22,1 0 0,-6 0 8,10 0 1,-7 0-7,7 0 16,-9 0 0,14 0 65,-7 0-64,10 0 17,0 0-8,0 0-22,0 0 0,0 0 8,0 0 1,-7 0-10,-1 0 1,-7 0-1,7 0 13,0 0 8,8 0-13,1 0 96,-1 0-82,0 0 33,0 0-18,0 0 16,0 0-29,0 0-3,0 0-35,0 0 1,-2-1 39,-6-4-59,6 3 43,-9-4 1,9 4 5,-5-3-2,4 3 1,-15-4 1,10 6 1,-7-5-7,7 0 1,-7 0 7,7 5-9,-9-6-4,15-2 1,-11-2-8,5 0 1,-5 5 17,-10-5 35,11 0-24,1-4-8,1-1 0,5 0-10,-10 1 1,-1 4 0,-7 0 1,8 5-19,0-5 21,-1 1 1,-4-6-10,5 0 1,-6 5 6,6 1 0,-3 0-4,3 0 0,-6-4 7,6 3 1,-2-2 0,1 2 1,-4-3-4,4 4 1,3 0 13,-2 0-18,0-1 4,2-5 1,-7 5-22,4 1 27,6 5-23,-10-9 1,10 12 7,-5-4-3,-6 3 4,8 2-1,1-6 6,-9 4-4,8-5 1,-7 7 29,5 0-26,-6-6 22,8 4-23,-10-4-29,0 6 22,0-7 4,0 6 1,0-6-1,11 7 1,-9 0-288,8 0 261,1 0-79,-9 0 75,8 7 0,-2-4 4,0 7 1,7-6 19,-7 6 1,7-5-5,-7 5 0,10 0 3,-3 4 0,-2 1-10,2 0 0,1 0-12,7-1 0,0 6 15,0-1 0,0 1 6,0-5 1,0 4-12,0 1 0,0 4 0,0-4 0,0 0 9,0-6 0,-7 1 0,-1 0 1,1-1 34,7 1 0,-8-2-36,0-3 1,-7 1 100,7-6-56,-9 7 6,4-11-13,-10 6 24,0-7-63,0-13 1,-10 3 18,-6-10 1,3 4-71,-2 1 1,0-4 58,-8-1 0,7 1-16,1 4 1,-1-5 3,-7 1 1,0-1-1,0 5 1,3-4 13,5-1 0,-6-1-12,6 1 1,-6 4 28,-2-4 1,0-1-22,0 2 1,0-1 18,-1 5 1,1-4-16,0-1 1,0 1 52,0 4 0,0-1-41,0-4 1,0 4 3,0-4 1,0 9-13,0 1 0,7 0 0,1-5 0,0 5-3,-8 1 0,7 4 9,1-5 1,-1 7-22,-7-2 1,8-2 14,0 2-12,-1 0 1,-7 4 7,0-4 0,8 3 0,-1-3-15,1 4-3,-8 1 6,0 0 0,7 5 10,1 0 1,10 1 1,-2-1 1,-4-2-10,3 7 130,0-7-82,8 10 0,-2-9 53,-6 5-41,6-5 19,-9 9-33,11-12 15,-10 6-62,8 0 0,-11-6 49,5 4-46,6-3 1,-11 3-22,5-1 2,6 1-21,-19-5 0,16 0 45,-11 0 1,9 0-54,-9 0 1,9 0 44,-9 0 0,9 0-121,-9 0 0,8 0 66,-7 0 0,7 0-242,-7 0-109,0 0 61,-8 0 1,3 2-166,4 3 1,3 3 182,5 7 0,6 1-463,-6 4 802,5 3 0,14 13 0,1 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06:34.977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2175 662 7782,'-3'9'-759,"-3"-3"1,-6-1 359,-3 0 373,9 0 76,-6-5-203,12 0 153,0 6 84,0-4 1,-3 6 15,-7-3 225,8-3-4,-23 11-270,11-5 0,-10 2 42,6 0 1,3-7-27,5 2 1,4-2 0,-11 2-14,11-3-45,-19 4 1,22-4 31,-5 3-160,4-4 40,4 6 86,0-20 1,4 5-6,4-7 1,-1 0 18,10 5 0,-1-3 5,1-1 1,8-1-13,-7 0 0,6-1 2,3-4 0,0 4 12,0-4 1,3-1-14,6 1 0,-5-4 3,4 4 1,5-4-3,-4 4 1,1-1 9,-10 1 0,9 4-10,-1-4 1,2 4-1,-10 1 0,9 1-1,1-1 0,1 5 0,-1 0 0,-8 2-7,8-1 1,1 0-2,-1 4 1,8 4-18,-9-4 1,4-2 20,-5 2 1,-4 1 1,5 4 1,3 0 10,-4 0 0,11-2 3,-10-3 0,0 3-3,-9-2 1,9-3 1,0 2 1,1-1 8,-10 1 0,0 3-11,0-3 1,0-1-13,0 1 1,0 0 10,0 5 1,-8 0-25,-2 0 1,1 0 9,10 0 1,-10 6-3,0 4 0,-3-2 5,4 2 1,5-2-3,-6 2 0,3 3 5,-3-3 1,6-2 0,-6 2 1,5-5-10,5 5 0,-6-6 8,5 6 0,-7-5 3,16 5 0,-5-7-12,-4 2 0,8 2-1,1-2 0,4-1 4,-3-4 1,-5 5-3,13 0 0,-8 0 2,7-5 0,-7 0 2,8 0 0,-2 0 13,2 0 1,6 0-15,-6 0 1,-3-6 19,3-4 0,1-2-16,8 3 1,-10-4-13,2 3 0,-1-3 8,9-2 0,-2 0-3,-7 1 1,6-3 17,-5-2 1,4 2 0,4-2 1,-8-3-23,-1 3 0,-1-1 8,12 6 0,-12-1-12,2 0 0,-4 5 7,3 1 0,3 0-2,-11 0 1,11-3-5,-2 7 0,-8-1-4,-1 1 1,2 3-11,-4-3 0,11-1 16,-10 1 1,9 0-11,-9 5 0,4 0 9,-5 0 0,-4 0-5,5 0 1,-3 0 0,4 0 0,-8 0 1,7 0 0,-3 0 22,4 0 1,-7 0 3,6 0 1,-6 5 20,-3 0 0,10 5-36,-2-6 1,5 8 5,-4-2 1,-6-2-2,6 2 0,-2-5-14,1 4 0,-4-4 5,4 5 0,-4-5-2,-4 5 1,9-5-11,-1 4 1,11-4-4,-9 5 0,1-5-6,-1 5 1,-4-5 14,11 5 1,-10-6-8,3 6 0,2-5 6,-4 5 0,11-7-3,-10 2 1,9 2 1,-9-2 0,1-1 1,-10-4 0,9 0 6,-1 0 1,11 0 0,-10 0 1,0 0 15,-9 0 1,0 0-21,1 0 1,7 0 49,2 0 0,-1-4-29,-9-1 1,0-5 2,0 5 0,10-2-24,-1 3 1,-1 0 0,-8-6 0,0 7-3,1-2 0,-1 2-4,0-2 0,0 4 14,1-4 0,8 3-6,-1 2 1,2 0-2,-10 0 1,0 0 0,0 0 0,0 2 15,1 3 0,7-4-20,2 4 0,-1 2 1,-9-3 1,0 6-9,0-5 1,0 5 12,0-5 0,0 5 8,0-5 0,10 4-11,-1-4 1,0 2 2,-9-2 1,0-4-4,0 4 0,0 2 6,0-2 1,4 0 1,5-5 1,-6 0 2,6 0 0,-6 1-8,-2 4 1,-1-3-1,0 3 1,0-4-10,0-1 1,0 0 5,0 0 0,0 2-4,0 3 1,0-4 3,0 4 0,9-1-2,1 1 1,-1-4-4,-9 4 1,0-2 0,0 2 1,0-2 5,0 7 0,0-6 28,0 0 0,0 3 63,1-2 1,-1 0 7,0-5 1,1 5-312,-1 0 0,0-1 165,0-4 1,0 5 41,0 0 0,-10 2 144,2-2 0,-1-2-104,9 7 1,0 0-46,0 4 1,-2 1-3,-8 0 1,7-1 1,-5 1 0,2 0 4,-2-1 0,4 1 0,-5 0 0,-3 4 0,3 1 1,0 0 0,9-6 0,0 1 0,-9-5 0,1 0 0,-2-2 4,10 2 1,-8 1 0,-1-6 0,-3 6 50,3-1 0,5-3-49,-4-2 1,6 1 68,2-1 1,0 6-59,0-1 1,0-2 19,0 2 0,-3-5-28,-6 5 0,15 0-2,-6 4 1,6-4 3,-6 0 1,1 0-3,-1 5 0,0-6-39,0 1 1,8-2 38,2 2 1,-1 3-34,-9-3 0,0 3-6,0 2 1,0-2-3,0-3 0,0 3 17,2-4 0,-6 9 2,-4 2 1,1 0 6,-11-6 0,9 3-1,-9 2 1,10-1 6,-11 7 1,4-2-12,-3 1 1,-5 4 24,5-4 1,-6-1-18,-3 2 1,0-2 13,0 1 1,0 2-11,0-6 1,9 6 0,-1-2 0,2-1-1,-10 2 0,0-6-1,0 6 1,0-6-1,0 6 1,-3-5-1,-6 4 0,6-4 0,-7 4 1,8-4-1,2 4 0,-3-6 0,-6 2 0,5-4 0,-17 4 0,13-1 1,-4 1-1,3-5 1,2-1-1,-11 1 0,3 0 0,-3-1 1,-3 1-1,12 0 1,-11 0-1,1-1 1,-2 1-1,2 0 1,-4-1-1,5 1 1,-7 0-1,-2-1 1,0 1-1,0 0 1,0 4 0,0 1 0,0 0 0,0-6 0,0 1-18,0 0 1,-1-1 16,1 1 0,-2 5-20,-8-1 0,7 1 16,-7-5 1,-2 1 1,3 4 1,-3-4 0,4 4 0,3-4 2,-3-1 1,4-2-1,4-4 0,-2 4 3,-7-3 0,5 3 3,-5 2 1,6-5-7,3 0 0,-9-2 3,-1 2 0,1 3-3,9-4 0,0 0 0,0 0 0,-2-4 0,-8 5 0,8-5 0,-8 5 0,7-5 0,3 5 0,-4-7 0,-4 2 0,1 1 9,-11-1 0,12 5-9,-3-5 1,-6 1 7,-3-1 1,2-1-7,-2 5 0,8-4 0,-7 5 1,-2-5-1,-8 5 0,9-5 0,0 4 0,0 0-1,-9 0 1,8 4-2,1-3 1,0 2-5,-10-3 1,5 5 3,5-5 1,-6 0-4,5 0 1,-2-4 2,3 5 1,-7-7-3,8 2 1,1-2 5,-2 2 0,0-3 0,-10 3 0,4-3-2,7-2 1,-11 0-2,1 0 0,3 0-1,-3 0 0,-4 4 2,4 1 0,0 2 11,-9-2 0,5-4-3,4 4 0,0 2 1,-1-2 0,1 1 7,0-1 1,0-3 1,0 3 1,8-4-5,1-1 1,-1 0 1,-8 0 0,10 0 0,-2 0 0,5-1-3,-5-4 1,-5 3 9,5-3 0,-2 2-9,4-2 0,-8 3 3,7-2 0,-6 0-4,-3-1 1,8 4-1,1-4 1,-1 3-17,-8 2 0,4-5 14,5 0 1,-7 1-32,7 4 0,2-7 29,-1-3 0,7 2-35,-9-2 1,15 5 27,-6-4 0,-3 0-70,4 0 0,-9-5 60,9 5 1,-12 1-4,3-2 0,3 6 25,-4 0 1,5-3 9,-4 2 0,-7 0 68,7 5 1,2 0-85,-1 0 1,-2 0 56,-8 0 1,9 0-48,-1 0 1,5 0 5,-5 0 1,-5 0-24,6 0 1,-3 0-9,3 0 0,-4 0-14,12 0 0,-10 0 18,2 0 0,2 0-24,-1 0 0,7 0 27,-9 0 0,5-5-14,-3 0 0,-6-1 9,14 1 1,-12 2 3,3-7 0,-7 5 19,-2-5 1,10 7 2,-2-2 0,5-3 15,-5-2 1,-6 2-30,8-2 1,5 5-15,2-5 0,-5 6 18,-4-6 0,8 0-26,2-5 1,-4 5 11,4 1 1,-3-1-4,3-5 1,6 0 2,-6 1 0,5-1-5,4 0 1,-9-1 11,0-4 1,0 4 4,8-4 0,1 3-9,0-3 0,0 2 1,0-7 1,0 7-7,0-1 1,3-2 6,7 1 0,-8-1-9,6 1 1,-1 4 5,2-4 0,-6-1-1,5 1 0,4-6-1,-3 2 1,13 1 0,-5-2 0,-2 3-1,3-3 1,-3-3 1,3 4 0,7-4-2,-8-1 0,7 4-5,3 1 0,-3-1-1,-6-4 1,6 4 2,-6 1 1,-4 4-2,5-4 0,-4 1 4,3-2 1,6-1-1,-6 7 0,3-6 1,-3 5 0,6-4-3,-6 4 0,5-4-3,4 4 0,-2-4 4,-7 4 0,6-9 2,-6 4 1,5-6-75,4 7 0,0-4 42,0-1 0,0 1 24,0 3 0,4-1-8,5 7 0,-6-6 7,6 6 0,-7-6-7,-2 5 0,0 1 41,0 4 0,10 0-31,-2 1 1,2-6 25,-10 1 0,0-1-18,0 5 1,3 2 5,6 3 0,-6-3-11,6 4 1,-6-5-3,-3 0 1,0 4-25,0 0 0,9 0 25,-1-4 1,2 4 4,-10 0 0,0 5-5,0-5 1,3 2-4,6-2 7,-6-3 0,9 5 1,-12-7 1,0 6 0,0-1 0,0 5 7,0-5-1,0 7-5,0-10-3,0 5 0,0-2 0,0 0 0,0 0-3,0-4-1,0-1 4,0 0 0,0 5-1,0 1 1,0 4 1,0-5-1,0 7 0,0-6 0,0 5 0,0 0-10,0-6 1,0 6-2,0-6 0,-3 6 6,-6 0 0,6-5 8,-9 1-11,12 0 16,-12-5-6,9 11 0,-9-6 4,12 3-4,0 4 2,-12-6-4,9 7 0,-9-6 0,12 4 0,0-6 1,0 3-3,0 3 0,0-6 1,0 3 1,0 4 0,0-8 0,0 5 0,0 2 0,0-6 119,0 3-111,0 3 213,0-4-196,0-1-19,0 6 5,0-6-40,-12 7 0,6 0-46,-13 0-111,14 0 102,-19 0 6,8 0 1,-11 0 45,0 0 0,9 5 19,0 0 0,4 1-3,-5-1 1,-6-2-6,8 7 1,2-5-10,-3 5 1,8-5 67,-8 5 0,9-7-15,-9 2-12,0 3 0,0-5 23,0 7-37,13-7 1,-17 6 56,13-5-53,0-2 11,-3 5-7,10-1 2,-10-4-25,-1 4-7,10 1-2,-9-6-8,0 12 32,9-11-1,-21 11 4,9-5 0,-3 2-3,1 0 1,7-5 1,-9 5 0,11-2 6,-11 2 0,2 3 1,-10-5-3,0 7 1,8-6-2,1 1-2,1 0 0,-8 5 0,7-1 0,-3-4 37,12 0 0,-9-5-29,9 5 0,-9-5 3,9 4 0,-9-4-2,9 5 1,-9-5 0,9 5 1,-4-7-7,3 2 1,6 1-3,-15-1 1,13 2-28,-3-2 29,-7-4 0,14 8-25,-7-5 29,-7-2-4,14 5 1,-13-6 32,5 4 3,8-3-23,-10 4 0,9-6 1,-7 0 10,8 0 26,-10 0-36,-1 0-7,11 0-4,-10 0 9,-1 0-21,11 0 17,-10 0-22,-1 0 0,7 0 8,-11 0 1,7 0-7,-7 0 16,10 0 0,-17 0 65,9 0-64,-12 0 17,0 0-8,0 0-22,0 0 0,0 0 8,0 0 1,8 0-10,1 0 1,9 0-1,-9 0 13,1 0 8,-10 0-13,-1 0 96,1 0-82,-1 0 33,1 0-18,0 0 16,0 0-29,0 0-3,0 0-35,0 0 1,3-1 39,6-4-59,-7 3 43,11-4 1,-10 4 5,5-3-2,-5 3 1,18-4 1,-11 6 1,7-5-7,-7 0 1,7 0 7,-7 5-9,10-6-4,-18-2 1,13-2-8,-5 0 1,5 5 17,12-5 35,-13 0-24,-1-4-8,-1-1 0,-7 0-10,13 1 1,1 4 0,8 0 1,-10 5-19,1-5 21,1 1 1,4-6-10,-5 0 1,7 5 6,-8 1 0,4 0-4,-3 0 0,7-4 7,-8 3 1,3-2 0,-1 2 1,4-3-4,-4 4 1,-4 0 13,3 0-18,0-1 4,-3-5 1,8 5-22,-4 1 27,-7 5-23,11-9 1,-11 12 7,6-4-3,6 3 4,-8 2-1,-2-6 6,10 4-4,-9-5 1,9 7 29,-6 0-26,6-6 22,-9 4-23,12-4-29,0 6 22,0-7 4,0 6 1,0-6-1,-12 7 1,9 0-288,-9 0 261,0 0-79,9 0 75,-9 7 0,3-4 4,0 7 1,-9-6 19,9 6 1,-9-5-5,9 5 0,-13 0 3,5 4 0,2 1-10,-3 0 0,-1 0-12,-8-1 0,0 6 15,0-1 0,0 1 6,0-5 1,0 4-12,0 1 0,0 4 0,0-4 0,0 0 9,0-6 0,8 1 0,1 0 1,0-1 34,-9 1 0,9-2-36,0-3 1,9 1 100,-9-6-56,11 7 6,-4-11-13,11 6 24,0-7-63,0-13 1,11 3 18,8-10 1,-4 4-71,3 1 1,0-4 58,9-1 0,-9 1-16,0 4 1,1-5 3,8 1 1,0-1-1,0 5 1,-4-4 13,-5-1 0,7-1-12,-8 1 1,8 4 28,2-4 1,0-1-22,0 2 1,0-1 18,1 5 1,-1-4-16,0-1 1,0 1 52,0 4 0,0-1-41,0-4 1,0 4 3,0-4 1,1 9-13,-1 1 0,-9 0 0,0-5 0,0 5-3,9 1 0,-9 4 9,0-5 1,1 7-22,8-2 1,-10-2 14,1 2-12,1 0 1,8 4 7,0-4 0,-9 3 0,0-3-15,0 4-3,9 1 6,0 0 0,-8 5 10,-2 0 1,-11 1 1,3-1 1,3-2-10,-2 7 130,-1-7-82,-9 10 0,3-9 53,6 5-41,-7-5 19,11 9-33,-13-12 15,12 6-62,-10 0 0,14-6 49,-7 4-46,-7-3 1,14 3-22,-7-1 2,-7 1-21,23-5 0,-19 0 45,13 0 1,-11 0-54,11 0 1,-11 0 44,11 0 0,-11 0-121,11 0 0,-10 0 66,9 0 0,-9 0-242,9 0-109,0 0 61,9 0 1,-4 2-166,-4 3 1,-4 3 182,-6 7 0,-6 1-463,6 4 802,-5 3 0,-17 13 0,-1 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2.308"/>
    </inkml:context>
    <inkml:brush xml:id="br0">
      <inkml:brushProperty name="width" value="0.22857" units="cm"/>
      <inkml:brushProperty name="height" value="0.22857" units="cm"/>
      <inkml:brushProperty name="color" value="#333333"/>
    </inkml:brush>
  </inkml:definitions>
  <inkml:trace contextRef="#ctx0" brushRef="#br0">251 618 15630,'-7'8'-2957,"5"5"1792,-4-11 1984,-1 5-668,6-7-76,-6 0 0,2-2-335,0-3 130,0 3 0,4-6-678,-4 3 373,3 4 368,-11-12 1,10 11-457,-7-3 211,0 3 205,-4-4 0,-1 4 258,0-3 139,1 4 70,-1 1 0,0 0 244,0 0-22,7 0-224,-5 0-199,5 0 1,-2 0 95,0 0-126,7 6 16,-3-4 0,6 6-675,0-3 245,0-3 0,0 6 0,0-3 1,1-4 89,4 4 1,-2-3 253,7-2 0,0 0 151,5 0-152,-1 0 0,6 0-17,0 0 1,-1 0 293,-4 0 1,1 0 6,4 0 1,-2 0-2,6 0 1,-4 0-47,4 0 0,1 0-210,4 0 1,-4 0-43,-1 0 1,6 0-8,4 0 0,0 0-2,-4 0 0,-1 0 23,1 0 1,4 0-19,0 0 0,5 0 6,-4 0 1,5 0 2,0 0 0,2 0 20,2 0 1,-5 5-67,1 0 0,-1 0-4,5-5 0,0 4 6,0 1 0,0 0 19,0-5 0,2 0 31,3 0 1,2 0-13,3 0 1,-2 0-27,-3 0 1,-2-5 62,7 0 0,-2-1-12,2 1 1,2 3 13,-7-2 1,0 0-21,-5-1 1,0 4-25,0-4 1,-5 3-45,0 2 0,2 0 14,8 0 0,-3 0 1,3 0 1,-2-1-33,2-4 0,-1 3 16,6-3 0,0-1 52,4 1 1,1-7 14,0 2 0,1 2-2,4-2 0,-8 6-4,2-6 1,-2 2 18,3-2 0,-5-2-20,0 7 1,-2-1-24,2 1 1,-4 3-17,-6-2 0,0-3 13,1 2 1,-8 0-89,-3 5 1,-3 0 6,-1 0 1,-6 0 3,1 0 0,-6 0-7,6 0 0,-7 0 5,2 0 1,-4 0 7,-1 0 0,-1 0 20,1 0 0,-5 0-28,0 0 1,-6 0 3,6 0-58,-6 0-138,2 0 234,-6-6-550,0 4-69,0-5-22,0 1 315,0 4 0,0-6-283,0 3 315,0 4 0,-2-11-141,-2 7 0,2-1 51,-3 1 0,-2 2 384,3-7 0,-6 5 9,5-5 1,-5 5 4,5-5 1,-1 5-31,1-4 0,1 4 16,-5-5 0,5 5-65,0-5 0,-3 5 169,2-4 0,0 4-113,5-5 0,-5 5-29,0-5 0,0 5-70,5-5 0,0 6 108,0-6 1,-4 5 69,-1-5-298,0 7 517,5-10-248,0 5 155,-7-7-236,6 0 0,-8 5 231,5 1-391,2 5 193,-11-9 0,10 12 488,-7-4-362,7-3 3,-11 6 1,11-5-267,-7 7 944,7-6-992,-3 4 827,-1-4-648,5 6 369,-4 0-1,-1 0 119,6 0 327,-6 0-783,1 0 394,4 0 0,-6 0-225,3 0 406,3 0-707,-4 0 82,-1-7-190,-1 6 1,-2-11-43,0 7 0,6-1 8,-6 1 0,5 3 124,-5-3 0,5 2-60,-5-2 0,5 3 39,-4-2 0,4 0-35,-5-1 0,5 4 51,-5-4 1,5 3 249,-4 2 361,-1 0-228,-5 0 1,0 0-86,1 0 1,4 0 32,0 0 1,5 0 91,-5 0 93,1 0-84,-6 0 35,0 0-298,0 0 1,6 0 30,-1 0-7,7 0 1,-10 0-55,11 0 41,-11-6-394,11 4-180,-11-4 386,12 6 1,-8-5-249,4 0-178,4 0-813,-6 5 1481,20 0 54,-3 0 259,11 6-7,-6-4-409,0 11 1,-2-10 39,-3 7 0,1-5 34,-6 5 0,6-5 172,-1 5 0,-2-6-430,2 6 0,-5-2-82,5 2 0,0 3 52,4-3 0,-4-2 140,0 2 1,0 0 12,4 5 1,-4-2-41,0-4 0,0 4 150,5-3 1,-6 3-202,1 2 1,0-5 165,5 0 1,-6-2 39,1 2 1,-5 3-124,5-4 1,-5-2-55,5-2 147,-7 3 1,8-5 60,-6 7 0,2-7 277,-2 2-201,-4 3-76,12-6 0,-4 5 123,5-7 0,-4 4 30,0 1 1,-5 0-4,5-5 0,-1 5-76,6 0 1,-5 0-2,0-5-77,-1 7 1,5-4 247,-5 7-286,4-7 1,-9 8-762,5-6 724,-5 7-556,2-4 197,-6 6 119,0 1 94,0 0 0,-1-5-140,-4-1 362,3-5 0,-6 7 278,3-6 1,3 2-411,-2-2 825,2-4-690,2 12 1,0-10-70,0 7 0,0-6 0,0 4-119,0-3-211,-7-4 272,6 12 1,-7-9 250,3 5 1,3-4-471,-3 5 532,-3-7 0,0 10 43,-7-3 0,5-2 49,0 2 0,1-5 32,-6 5 1,0-5 66,1 5 1,-3-2-213,-2 2 0,-3 3-64,-2-4 1,-4 4 128,4 2 1,-6 0-158,-4 0 1,3 4-41,-3 1 0,-2 4-22,1-4 0,-4 4-85,5-4 1,-5 4-37,4-4 0,-4 5-32,5-6 1,-5 6 49,4-6 1,-4 6-154,5-6 1,0 1 137,4-5 1,2-1-472,4 1 252,3-7 1,13-9 135,3-14 0,23-13 0,6-9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4.63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 0 7749,'0'10'-1263,"0"0"1236,0-7 609,0 4-529,6-21 209,-4 11-183,4-10 360,1 13-79,-6 0-220,13 0 0,-11 7-39,7 2 1,-7 9-3,2 2 1,-2 11-80,2-2 1,-3 12 95,2 3 1,0 9-159,1 10 1,-4 1 116,4 10 0,-3-3-326,-2 13 0,0 4 279,0 5 0,0-5-9,0-5 1,0-1 26,0 1 0,-2 2-11,-3-6 1,4-7-32,-4-9 0,3-2 32,2-2 0,-5-9-73,0-6 1,0-8-12,5-11 0,0-4-374,0-6 228,7-7 0,-4-2-288,7-6 1,-5-3 114,5-7 0,-5-6 367,4-13 0,1-1 0,5 1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5.23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15 0 7324,'-2'15'-892,"-2"0"1142,2-1-99,-5 1 1,7-5 8,0 0 0,0 0-69,0 4 1,0-4 83,0 0-82,0 0 1,0 4-102,0 1 0,0 0 51,0-1 0,2 1-18,3 0 0,-2 0 4,7-1 0,0 6-10,5-1 1,1 8-26,3-3 0,-1 4 50,7 1 0,-5 1-14,4-1 0,1 0 2,4 1 1,-5-2-46,1-4 1,-1 2 20,6-6 0,4 3-9,0-9 1,1 3-7,-6-12 1,-4 0-3,-1-5 0,5-2 6,6-3 1,-6-3-6,-4-7 0,1-1 32,8-4 1,-3 2-22,3-6 1,-3-1-11,-1-4 0,-1-5 8,1-1 1,-6-4-99,1 5 0,-6-5-12,6 4 1,-7-6-180,1 2 0,-7 3 126,-2 2 162,-7 3 0,3 2 0,-6-1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6.884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74 1 7751,'-14'0'0,"-1"0"0,0 0 156,7 0 168,-5 0-425,11 0 114,-4 0-135,6 6 1,0-3 118,0 7 1,1 0-92,4 5 0,-1 4 69,5 1 0,-4 6 39,5-2 1,-5 12-11,5 8 1,-5 4-8,4 11 0,1 3 152,5 11 1,-5 7-218,0 4 1,-1 7 172,6 2 0,0 0-84,-1-5 0,0-1 10,-5-4 0,3 1-68,-7-11 1,0-3 53,-5-11 0,-2-5-36,-3 0 0,-3-4 35,-7-1 0,0-6-86,1-14 1,-1-1 65,0-3 1,1-1-343,-1-9 110,7-4 1,-4-12 83,7-4 1,1-5-542,4-10 693,-7-9 0,-1-9 0,-7-6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28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456 0 7738,'-14'13'-132,"-1"-3"1,7-3 131,1-1 314,7-4-165,0 11 1,0-10-366,0 7 188,0 0 1,0 6-58,0 4 0,-5-2 31,0 6 0,-6 1 23,1 4 0,-4 9 28,-6 6 0,2 0-17,-6 5 0,-1 3 11,-4 2 1,-1 3 25,1 2 0,4-7-41,1-3 0,6-9 28,-2-6 0,2-5-351,-1-4 29,2 3 152,-4-12 54,6-1 0,7-11-277,3-8 389,4-11 0,7-8 0,2-6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7.516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0 0 7738,'15'5'125,"0"0"0,0 5 254,-1-5 1,8 8-37,2 1 1,4 3-99,1 7 0,2 6-110,4 4 0,-4 7-80,3-2 1,2 8-271,-2 2 1,-5 0 21,-4-5 0,-7-1-177,2-4 1,-4 0 90,-1-9 0,-2 1-143,-4-12 0,0-1-489,-5-8 484,-2 3 427,5-11 0,-1 4 0,2-6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0:59.450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133 177 6717,'-10'0'1005,"0"0"-845,7 0 49,-10 0 0,6-2-219,-2-3 0,-3 2-81,7-7-57,-6 7 156,3-10 1,-2 6-90,0-3 0,7 2-132,-2 3 194,-3 4 1,6-7-16,-3 3 95,4 3 198,1-5-187,0 1 0,1 4 140,4-3 1,-2-1-124,7 1 1,5 0 92,4 5 0,8-5 107,-3 0-184,10-6-29,4 9 1,13-9 72,2 6 0,6 0-41,5 5 1,9-5-17,11 0 0,4 0-318,5 5 1,-1 0 279,6 0 1,-47 2 0,0 1-84,3-1 1,0 1 0,-2 0-1,-1 1-10,47 0 0,-47-3 0,1 0 68,2 2 0,0-1 0,2-1 0,0 0-65,-2-2 1,0 2 61,4 2 1,-1 0 22,-5-2 1,0 0-1,5 2 1,0 0-30,-3-3 1,0 0 0,5 2 0,0 1 43,-3-1 0,1 1 0,2 2 0,1 0-13,-4-3 0,0 1 0,2 2 0,-1 0 57,-1-3 0,0 1 0,3 2 1,0 1-68,-5-1 0,0 0 0,1-1 0,-1 0 38,39 6 0,5-5-117,-5 4 0,-1-5-103,-9 1 0,-4 1-28,-11-1 1,-2 0 62,-8-5 1,-1 5-293,-3 0 1,-10 0 50,-9-5 1,-6 0-71,-4 0 1,-4 0 41,-6 0 375,-1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192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103 1000 7224,'-15'0'0,"2"2"-264,4 3 0,-4-4-6,3 4 1,2-3 1025,-2-2-495,7 0 1,-9-2 192,7-3-399,0 4 1,5-12 71,0 3-86,0-3 0,7-5-6,3 3 0,3-8 57,1 8 0,1-4-6,0-1 1,6 2 39,4-6 1,4-1-62,5-4 1,-1-1 113,6 1 0,5-2 23,5-3 80,7-4-364,-4-6 0,8 0 260,4 0-1357,-3 0 1273,4 0 1,-1 0-46,-1-1 1,-1 8-155,-8 3 1,-3 3-19,-7 1 1,-2 1 109,-2-1 0,-4 8-358,-7 2 0,-6 4 142,-4 1 0,-2 5-753,-3 0 1348,-5 7-993,-3-3 662,-26 12 1,3 7-36,-18 7 0,4 1 0,2-1 0,-7 2 0,-2 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039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75129.90625"/>
      <inkml:brushProperty name="anchorY" value="-71087.66406"/>
      <inkml:brushProperty name="scaleFactor" value="0.5"/>
    </inkml:brush>
  </inkml:definitions>
  <inkml:trace contextRef="#ctx0" brushRef="#br0">1 53 7770,'0'-15'371,"0"1"176,0-1-240,0 7-274,6 27 1,-3 3 72,7 22 0,-7 1-175,2 4 0,-1 7-64,0-2 1,-2 5 95,3 4 1,-3 4-187,-2 7 1,1-1-42,4 1 1,-3-2 152,3-4 1,3 1 14,2-10 1,3-5 45,1-15 0,1-3 18,0-7 1,4-11 40,1-3 1,6-10 130,-1 0 1,2-4-94,3-1 0,-1-6 114,1-4 0,-1-3 60,0-2 0,1-5-221,-1 1 0,-4-7 48,-1 1 1,-6-3-100,2-1 1,-4-2 41,-1-3 0,-2 3-133,-3-4 1,-2 4 32,-3 2 0,-4 0 38,4-1 0,-3 2 45,-2 4-19,0-4 0,0 17 431,0-4-172,0 10 1,2 5 28,2 10 0,-2 10-98,3 4 0,-2 4-21,2 1 1,-3 1-162,3-1 1,1 7 107,-1 3 1,5-1-318,-5 1 0,5-6-4,-5 1 0,4 2-131,-4-2 0,7 4 132,-3-9 0,0 4-110,0-9 0,1-3 82,5-1 0,0-10 142,-1-5 1,1-4 134,0-1 0,4-1 0,1-4 0,4-10 0,-4-9 0,0-4 0,1-2 0,2 1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1:00.515"/>
    </inkml:context>
    <inkml:brush xml:id="br0">
      <inkml:brushProperty name="width" value="0.17143" units="cm"/>
      <inkml:brushProperty name="height" value="0.17143" units="cm"/>
      <inkml:brushProperty name="color" value="#333333"/>
    </inkml:brush>
  </inkml:definitions>
  <inkml:trace contextRef="#ctx0" brushRef="#br0">750 1 7665,'-38'29'-474,"-4"7"-60,3 4 1,-4-3 438,-1 2 1,5-6 324,0 1 1,6-3-26,-1-1 0,1-1-111,-1 0 1,8 1-99,-4-1 1,4-1 58,-3-3 1,-1 2-5,1-2 0,6-4-16,4-1 1,-3-4-83,3-1 1,-1-1 153,5 1-219,7 0 52,-5-1 0,7-4-6,-4 0 92,3-7 124,7 4 294,0-7-365,7 0 1,-4 5 18,7 0 1,1 1 17,9-1 62,-4-3-116,12 11 0,-7-7-7,4 4 0,7 8 23,-2-3 0,2 3-112,-2-4 0,4 3 70,0 2 1,6-1-93,-6 7 1,7-1 24,-2 6 0,-1-6-33,1 1 1,-2-1 14,2 6 0,-3-1-12,-6 0 1,-1-1-18,1-3 0,-1-4-94,0-6 1,-4-2-470,-1-4 641,-6-2 0,4 0 0,-8 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12.534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 1 7883,'9'6'0,"1"4"-79,2 3 89,1 2 0,-4 0 0,1-1-153,2 1 164,1-7 0,1 5-85,1-3 1,0-2 31,0 2 0,1 0-89,4 5 1,-4-1 108,3 1 1,3-5-45,-3 0 1,7-1 129,-1 6-264,-4 0 154,7-1 1,-7 3 90,4 2 0,2-2-50,-2 2 0,3 2 82,1-1 1,-4 1-48,-1-1 0,-4-4 5,4 4 0,1-2 4,4 1 1,-4-2 8,-1 2 1,-3-1 5,9 2 1,-9-4-20,8 4 0,-3-4-64,4-1 1,-4 0 12,3-1 0,-7 1-10,7 0 1,-3-1 16,4 1 1,1 0-9,3-1 1,-1 1-34,6 0 0,-5 0-8,5-1 1,-4 6-20,4-1 0,-7 1 50,3-5 1,-4-1-2,-2 1-6,1 0 29,5 6 0,-8-5-3,2 4 1,-3-2 35,3 2 1,1-2 10,-1 6 0,-4-4-50,-1 4 270,1-6-251,4 10 1,1-7 30,-1 4 1,0 1 11,1-7 1,-1 6-20,1-6 0,-1 6 21,0-5-175,1-1 140,-1-4 0,1 0-30,-1-1 1,0 6-19,1-1 1,-1 1 7,1-5 1,1-2-8,3-3 0,-1 6 0,6-6 1,-7 6 18,3-6 0,1 3-10,-2 2 0,10-1-1,-5 1 1,2 0-2,-7-1 1,-1 1 10,6 0 0,-4 0 0,4-1 0,-7 3 10,3 2 1,-3-3 0,3 4 0,1 1 148,3-1-152,-3 0-1,0 1 0,-4-5 35,7 4 1,-4 1-6,4-2 1,-6 6 5,1-5 0,-3 1-21,-2-2 0,6-2-1,-1 2 1,0-1-22,-4 2 0,-1-4-4,0 4 0,1 1-25,-1-1 1,6-1 41,-1-4 0,0 5-50,-4-1 0,-1 2 21,0-1 1,1-4-5,-1 4 1,2 1 11,3-1 1,-2 1 1,2-1 0,-3-4 0,-2 4 0,1 1 1,-1-2 0,-1 3 17,-4-3 1,4-2-19,-3 2 1,-1 2 30,5-1-28,-9 6 40,14-10 0,-12 7 2,2-3 0,4-4-14,-4 4 0,4-4 4,2-1 1,-6 0-10,1-1 1,-1 3 14,5 2-19,-6-2-55,5 4 53,-12-13 0,12 5-12,-3-3 1,-3 8-8,3 1 1,-5 1-32,4-5 41,-6-1 1,8 1-12,-6 0 1,4 1-1,-4 4 0,1-4 7,-1 4 1,-2-2-2,6 1 1,-6-3 12,2 4 0,-4-4-11,-1-1 1,-1 0 79,1 0 1,-5-2-65,0-4 88,-7 4-78,4-11-31,-1 5 14,-4-7-44,4 0-30,-6 6 53,0-4-27,0 4 13,0 1 0,2-1 15,3 4 4,-4 3 1,8-5 14,-4 7 1,-4-5-17,4 0 0,-2-2 14,2 2 2,-3 3 0,6-5 3,-3 7 1,-3-6 23,2 1 4,-2 0-31,-2 5 54,7-7 13,-6 5-43,6-5 1,-6 2 41,4 0-54,-3-7-1,4 3 0,-6-4-34,0 3 36,0-3-117,0 4 108,-6-6-3,4 0 0,-6 0-4,3 0-6,4 0 0,-6 0-2,1 0 0,2 0-7,-6 0 11,7 0 0,-5 5-6,3 0 4,4 0 0,-13-5 0,13 0 1,-12 0 0,3 0 0,2 0 6,-2 0 0,5 0-6,-5 0 0,5 0 1,-4 0-1,-1 0 1,-5 0 0,0 0-2,1 0 0,-6 0 1,0 0 1,-1-5-2,2 0 1,-3-6-6,-2 1 0,-4-2-2,4 3 1,1-4-5,-2 3 1,1-3-3,-6-2 1,3 2-9,2 3 1,2-3 16,4 3 0,2 2 10,-2-2 2,2 7 4,3-10 39,-1 11 14,7-4-14,1 6 238,7 0-421,13 0 159,-3 6-34,11-4 0,-4 9 0,2-6 0,-1 7 26,7-2-71,-1 3 55,6-5 0,-4 5-2,3-3-18,-3 3 14,10 1 0,-6-4 17,-1 0 1,7 0-14,3 4 0,2 0 59,-2-5 0,4 3-44,-4-7 0,2 4 1,-2-4 0,2 0-9,-7-5 0,5 5 2,-4 0 1,2 0-11,-7-5 0,2 0-2,-7 0 0,-4 0-35,-1 0 0,-1-2 40,-4-3 1,1 2-75,-11-7 0,0 5 32,-5-4 0,0 4-1,0-5 0,-2 0 55,-3-5 0,-4-4-5,-11-1 1,2-4 9,-6 4 0,-6-6 6,-4 2 0,-5-4 3,4-2-80,-5 1 58,2 0 0,0-6-151,4 1 0,-2 0 42,2 4 0,-5 1-64,4 0 1,1-1 77,5 1-459,-1-1 275,1 1 0,-1 0-99,1-1-89,6 1 286,2 6 0,6 2 175,1 6 0,-1 0 0,7 1 0,1-1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4.428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15 0 7092,'-6'8'-510,"4"1"714,-3-4-44,3-4 30,2 12-28,0-11 91,0 11-162,0-11-29,0 11 8,0-12 61,0 6 1,7-7-70,3 0 1,-2 0-28,2 0 1,4 5 19,6 0 1,6 0-47,-1-5 1,2 0-6,3 0 0,9 0-13,0 0 0,12 0-56,-7 0 1,3 0 87,-3 0 0,5 4-109,0 1 1,-5 2 87,-4-2 0,-6-4-126,5 4 0,-8 2 65,-1-2 0,-3 5-51,-7-6 0,-1 1 1,-4-5 0,-5 0-389,0 0 197,-7 0 15,4 0 1,-7-6 285,0-4 0,-7-3 0,-1-8 0,-7-2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070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89 206 8102,'0'-15'-249,"0"1"1,0 4-815,0 0 991,-6 0 0,2-3 197,-5 3-30,5 4-16,-9-1 1,10 6 82,-7-4-77,7 3 0,-5 4 12,3 3 0,3-2-48,-3 7 0,4-5-2,1 5 1,-5-1-95,0 6 109,0 0 0,5-1-64,0 1 1,0 5 56,0-1 1,0 1-55,0-5 0,0-1 28,0 1 0,0 1-87,0 4 1,5-4 46,0 4 1,6-4-7,-1-1 1,3 0 4,2-1 0,1-1 19,4-3 1,-2 2-25,6-7 1,-1-1 18,1-4 1,4 0-7,-3 0 1,1-4 4,-2-1 1,2-12-81,-6 3 0,0-6 30,-6 0 0,-1 2-8,-3-6 1,-3 4-13,-7-4 1,0 4 37,0-4 1,-2 6 24,-3-2 1,-3-1-34,-7 1 0,-4 1 79,-1 4 0,-4 5-62,4 0 0,-4 6 33,4-6 0,0 6 47,6 0 1,-1 2 77,0 2 137,1 0-135,5 0-71,3 0 1,8 2-20,2 2 0,5-2-84,5 3 0,6 2 83,-1-3 0,8 1-101,-3-5 1,4 0 42,1 0 1,-4 0-10,-1 0 0,-1 0-124,2 0 0,1 0 70,-7 0 1,1 0-103,-5 0 1,-1-5-19,1 1 25,0-8 1,-5 4 46,-1-7 1,-5 5-51,1 1 0,-10-1 172,-5-5 0,-3 0 0,-2-6 0,0-2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5.496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1 8102,'0'9'0,"0"1"0,0 0-79,0 5 1,0-6 33,0 1 1,0-5-140,0 5 10,0 0 280,0 4-64,0 1 1,0-5 142,0 0-362,7-7 93,1 4-93,7-7 157,0 0 0,-2-2-3,-4-3 0,3 2-3,-7-7 26,6 7 1,-3-9 13,7 7 1,-5-4-12,0 4 0,-1-5 2,6 5 1,0-2 2,0 3 0,-1 2-4,1-3 0,5 2 22,-1-2 0,1 3 4,-6-3 0,6 4-24,0 1 0,1 0 5,-2 0 0,-2 0-22,2 0 1,-2 5 20,-3-1 1,1 6-25,0-5 1,-1 7 30,1-3-27,0 4 1,-2 2-33,-3 0 1,-4-5-50,-6-1-242,0-5 254,0 9 1,-8-12-167,-7 4 0,-4-3 67,-6-2 0,-2-5 178,2 0 0,-9-6 0,3 3 0,-5-7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005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0 206 8102,'0'-8'-1389,"0"2"2133,0 6-658,7 0 0,3 0 96,9 0 0,-1 0-173,7 0 0,-6 0 0,6 0 0,4 0-16,6 0 0,1 0-6,-2 0 0,-3 0-103,3 0 0,2 0 81,-2 0 1,1 0-107,-6 0 0,-1-2 73,-4-3 0,-1 3-49,-3-2 0,-4 2 8,4 2 0,-9 0-19,-1 0 0,-2 2-71,2 2 89,-4-2 1,-6 6-28,0-3 57,0-3 1,-1 4 59,-4-6 1,2 0 19,-7 0 0,0 0 0,-5 0 0,-4 0 0,-1 0 0,-1 0 0,1 0 0,-1-1 32,-3-4 0,2 3-17,8-3 0,-4 2 55,3-2 0,-8 3 145,8-2 1,2 0 197,4-1-282,-1 4 1,-3-7 213,3 3-259,3 3 0,7-6-115,0 3 114,0 3-35,0-11-87,0 5-144,0-7 1,0 1-140,0-1 0,5 5-109,0 0 103,0 1 326,-5-6 0,7 0 0,1 1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249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45 8102,'15'6'-1900,"0"2"2566,-1 7 0,-4-5-141,0 0 1,0-2-463,4 1 1,1 3 39,0-7 0,0 5-184,-1-5 0,1-1 75,0-4 0,-1 0-104,1 0 0,0 0-152,-1 0 0,1 0 149,0 0 0,-5-6-21,-1-4 0,-4 2-138,5-2 25,-7 0 0,4-4 34,-7-1 0,0 5 43,0 0 0,-5 1 170,0-6 0,-13 0 0,2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26.40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0 30 6666,'8'6'-331,"-1"-4"256,-1 5 27,-4-7 21,11 0 0,-10 0-95,7 0 122,-7-7 0,10-8 0,-4-7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0:15:33.047"/>
    </inkml:context>
    <inkml:brush xml:id="br0">
      <inkml:brushProperty name="width" value="0.17143" units="cm"/>
      <inkml:brushProperty name="height" value="0.17143" units="cm"/>
      <inkml:brushProperty name="color" value="#33CCFF"/>
    </inkml:brush>
  </inkml:definitions>
  <inkml:trace contextRef="#ctx0" brushRef="#br0">45 89 7261,'0'-15'-1403,"0"7"1434,0-5 168,-7 5-164,6 0 0,-6-1 120,7 5-96,0 2 58,-6-5 6,4 7 22,-4 0 0,1 2-2,0 3-96,0-3 1,5 6 52,0-3-8,0-4-210,0 6 190,0-1-125,0-4 143,0 4-72,0 1 20,0-5 180,0 4-137,0 1-36,0-6 1,0 7-53,0-3 40,0-3 13,0 5-65,0-1 44,0 2-34,0 0 1,0 1-4,0-5 0,2 3 39,2 3-110,-2 3 88,5-5 0,-2 2-10,-1 0 0,6-1-6,-5 6 0,7 0-7,-3 0 20,4-1-5,2 1 1,0-5 0,0 0 2,-1-1 2,1 6 0,5-2-1,-1-3 1,1 1 21,-6-6 1,1 5 3,0-5 0,-1 5-17,1-5 51,0 0-53,0-5 1,-1 0 0,1 0 1,0 0 1,-1 0 0,-4-5-4,0 0 5,-7-7-14,10 4 0,-11-7-2,3 1 0,-4-6-4,-1 1 0,0-3-2,0 3 0,-6 1-33,-4-7 0,2 6-7,-2-6 1,0 6-63,-4-6 100,-8 7-4,6-3 0,-5 6 37,6 0-42,0 1 38,1 6-7,-7-5 0,1 9-4,0-6 0,-4 7 8,9-2 0,2 4 16,3 1 1,1 1 3,-6 4 1,5-2 102,0 7-127,7-6 11,-4 9 14,7-12 1,0 6-58,0-1 8,0-4 0,0 6 38,0-3-104,0-3 92,0 4-2,7-6-7,-5 0-4,11 0 0,-10 0 149,7 0 3,0 0-143,4 0 0,1 0 144,0 0-112,-1 0-32,1 7 1,5-6 14,-1 4 1,1 2 33,-6-2 0,8 6-31,1-9 1,1 9 28,1-6-21,-1 6-10,-1-2 0,5 0-35,-4 1 27,4 0 0,1 5 25,1-1-61,-1 1 51,1 0-5,6 0-58,-12-1 48,10 1 1,-12 0 1,2-1 0,4 3-4,-4 2 0,-2-2-14,-3 2 0,-4-2 1,-5-3 0,3 1-37,-4 0 48,-2 6-5,0-5 1,-6 5-31,4-6 28,-3 6-44,4-4 0,-7 4-97,-4-6 1,-3 1 119,-7 4-452,0-4 266,0 5 1,1-6-48,-1 0 0,2-6-473,3 1 722,-3-7 0,-2 10 0,-7-4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440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94097.59375"/>
      <inkml:brushProperty name="anchorY" value="-87350.71875"/>
      <inkml:brushProperty name="scaleFactor" value="0.5"/>
    </inkml:brush>
  </inkml:definitions>
  <inkml:trace contextRef="#ctx0" brushRef="#br0">15 15 7823,'-1'-8'-76,"-4"3"171,3 4 230,-5 1-199,7 6 1,0 2-105,0 7 1,0 1-39,0 4 0,0-2 89,0 6 0,5 1-69,0 4 1,7 1 54,-2-1 0,3 4-258,1-4 0,1 2 31,0-11 1,4-1 5,1-4 1,6-2 129,-1-3 1,2-4 10,3-6 1,-1-6 143,0-4 1,1-5-94,-1-4 1,-1-2 69,-3-4 0,1-3-67,-7 4 1,6-4 3,-6-1 0,1 1-20,-5 3 0,-1-1-16,1 7 1,-2-6-24,-3 6 0,-2 4-57,-3 5-48,-3 7 120,11-4 1,-12 9 143,4 3 0,2 3-87,-2 7 1,1 4 93,-1 1 0,-3 4-76,3-4 0,1 6-30,-1-1 0,2 1-51,-3-2 0,-2 4-138,3-4 1,-2-1-167,2 2 0,-2-7 145,7 1 1,-6-7-142,0-2 1,5-7 80,0 2 0,4-4-40,2-1 0,0-1 272,0-4 0,-1-10 0,7-8 0,2-6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0.834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13961.92188"/>
      <inkml:brushProperty name="anchorY" value="-103569.67969"/>
      <inkml:brushProperty name="scaleFactor" value="0.5"/>
    </inkml:brush>
  </inkml:definitions>
  <inkml:trace contextRef="#ctx0" brushRef="#br0">1 87 7801,'0'15'-23,"0"0"11,0-1 0,0 3 12,0 2 980,0-2-561,0 4 1,0 0 173,0 4-995,0-4 332,0 7 1,0-12-389,0 4 336,0 2 0,0-5-73,0 2 0,0-7-434,0-2 150,0-7 218,0 3 162,6-12 1,1-7-39,3-7 0,3-6 195,-3 2 1,3-4-100,1-2 0,1 1 212,0 0 0,4 4 23,1 1 0,1 1 19,-1-2 0,-2-1-73,6 6 1,-4 1-88,4 4 1,-4 2-26,4 3 1,1-1 25,4 6 1,-4 2-59,-1 8 0,1 3-9,4 6 1,-1 3-21,-4 2 1,3-1 23,-8 7 0,1-1-98,-6 6 0,1-2-9,0-4 0,-2 4 101,-3-4 0,1-1-160,-6 2 1,0-2 25,-5 1 0,0-3 37,0-6 0,0 0-18,0-1 1,0 1-326,0 0 367,0-1 1,-5-4 87,0 0 0,-6-7 0,3 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09:14:21.846"/>
    </inkml:context>
    <inkml:brush xml:id="br0">
      <inkml:brushProperty name="width" value="0.17143" units="cm"/>
      <inkml:brushProperty name="height" value="0.17143" units="cm"/>
      <inkml:brushProperty name="color" value="#FF4E00"/>
      <inkml:brushProperty name="inkEffects" value="rainbow"/>
      <inkml:brushProperty name="anchorX" value="-134693.5"/>
      <inkml:brushProperty name="anchorY" value="-119891.53125"/>
      <inkml:brushProperty name="scaleFactor" value="0.5"/>
    </inkml:brush>
  </inkml:definitions>
  <inkml:trace contextRef="#ctx0" brushRef="#br0">103 206 7798,'-10'-15'-145,"2"1"0,0-1 0,1 0-336,1 0 576,-6 1 1,9-1 11,-7 0 0,7 1-8,-2-1 1,-1 5 101,1 0 240,0 1-247,-2-6-151,6 7 222,-6 1-136,7 27 0,5-1-55,0 21 0,6 0 40,-1 9-18,3 10-176,9 2 0,-6 10 35,3-2 1,-2 3 86,-3 1 0,1 7-106,0 4 0,-2-3-1667,-3 3 1462,3-8 144,-12 11 0,6-20-246,-7-3 1,0-12 61,0-13 1,2-9-191,3-11 279,-4-9 412,6-3-192,-7-7 0,0-7 314,0-3 0,0-9 0,0-4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1BB25-4A4D-EF4F-8652-CFCB23985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75C7A1-E552-B047-9FCF-0EA4D6991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FEC00D-B288-744A-B412-1477289E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B06430-1A92-C141-8CFE-3224CEA5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8F93EB-490B-1346-A322-34CF8CC64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25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ADD9D-04A1-F44A-A881-7A7697466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9BE9401-DCB4-8440-8168-690AD1CC3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270DE2-70F7-CC4D-B5EA-34076EB32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EAB536-45A5-EE4D-9954-2D6A1523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DFBFB-7DC9-074E-B9C9-2C2F606F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06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080DAF9-5DA9-F545-8CEE-DB5A2A442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154C4A-F1E9-F44C-8E40-408C603B4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712FED-99EA-A046-A4C0-25D723CD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53791C-48D0-0E4D-BC60-C8F3FB56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689FA4-3C5C-174D-8E48-C0AEEE622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8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B80A47-316E-684B-9FA9-971447AE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7E15A3-14B0-1846-8DF1-A896116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F34455-615B-774D-B63A-EEFB5561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99AB98-05BC-7748-8DE1-7978FA88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2905F8-0CBC-EC4B-86D2-4E1A521EF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35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3F4952-17A6-1241-A3E0-D229D515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149262-2B9A-FA4D-97BF-5CCB24CA8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AA922E-E3B7-EB48-AFE1-A28B56B7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D5A008-006E-4346-9C82-A391CC245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F183AB-1589-1440-9D43-DB547EDFF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628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75CD4-5DD7-E246-9694-4833151C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77B837-8D19-974D-976A-2FD2290BD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B2C8E3-8B16-AB4F-9BF5-0F41F3DA1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5D526E-1463-EE4A-94F9-AAB7B2F86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BFAB624-E435-064D-98CA-EF9E5F56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94B389-C1D5-7344-A376-5A08FE16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95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8933C-D987-D847-AD17-2973C3F7F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7640C0-1AE8-BE44-9D1C-6B5CB6A14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77C630-7089-AD4A-A43C-6A4388B18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AFDF34A-EBD2-A34D-A84E-7AA3AA5D6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3A8A02D-706F-AC4E-8A90-793D5ADC7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54F0514-B8C6-BE43-9F7A-3F33EFFF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02B41FE-78E1-CE44-804E-1CCCA8D7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8F8054F-4105-6646-A96A-37093FE1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3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33016-CE98-174E-8C8D-745DB85B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BFB69A8-6267-A84A-B6C8-4678EDE1B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39B435-8562-AB4A-A4CD-E7E28BB1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1AA403E-18EC-BA46-9785-F3E37EFA9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99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8ACAC05-6AFB-4144-83F7-68B717A3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4F3D48D-D051-224A-8D4D-8B6A21159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D7589AC-6074-4E4D-AEB5-85EB3D34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99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A07E51-423F-DC4F-A160-9328EE25E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587C54-7807-A84F-B0A2-68D48C96B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3F1E76B-18FC-FC49-ACDC-656401EBA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274EF0-D3D5-B649-9352-988E58A6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2768AC6-EBCC-D54F-92A9-15FFF240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676FA2-C401-274C-8D0B-CEF20ECE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473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5F419-3407-054D-A95A-159B1E46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F2508C5-619D-A347-AD7A-4CBC7F0BA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F916B6-A976-2B42-B5BC-188FE8259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B9FA0B7-FB75-9B45-82BA-8FFA81D5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C856126-B9AD-F44A-8923-164F2612E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66EBB9-C326-4248-AC29-59AEA01E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21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1F4FEBC-DB55-B74C-AF10-546737CC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404726-2B1C-054F-A893-113712660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9754A5-1DAB-4B49-B64D-459314F6C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8EF74-784A-AB4B-85F1-E800B5C7FD60}" type="datetimeFigureOut">
              <a:rPr lang="nl-NL" smtClean="0"/>
              <a:t>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CE8202-8873-5B47-92DB-E6C2A612E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55B340-DAF5-D447-9DA9-BCE9873FD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7D67-16CC-A349-B0FA-C5AD88731E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18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2.png"/><Relationship Id="rId21" Type="http://schemas.openxmlformats.org/officeDocument/2006/relationships/image" Target="../media/image13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7.png"/><Relationship Id="rId41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8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1.png"/><Relationship Id="rId40" Type="http://schemas.openxmlformats.org/officeDocument/2006/relationships/customXml" Target="../ink/ink20.xml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23" Type="http://schemas.openxmlformats.org/officeDocument/2006/relationships/image" Target="../media/image14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2.png"/><Relationship Id="rId31" Type="http://schemas.openxmlformats.org/officeDocument/2006/relationships/image" Target="../media/image18.png"/><Relationship Id="rId4" Type="http://schemas.openxmlformats.org/officeDocument/2006/relationships/customXml" Target="../ink/ink2.xml"/><Relationship Id="rId9" Type="http://schemas.openxmlformats.org/officeDocument/2006/relationships/image" Target="../media/image7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6.png"/><Relationship Id="rId30" Type="http://schemas.openxmlformats.org/officeDocument/2006/relationships/customXml" Target="../ink/ink15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8" Type="http://schemas.openxmlformats.org/officeDocument/2006/relationships/customXml" Target="../ink/ink4.xml"/><Relationship Id="rId3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11.png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38" Type="http://schemas.openxmlformats.org/officeDocument/2006/relationships/customXml" Target="../ink/ink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32.png"/><Relationship Id="rId18" Type="http://schemas.openxmlformats.org/officeDocument/2006/relationships/image" Target="../media/image26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12" Type="http://schemas.openxmlformats.org/officeDocument/2006/relationships/customXml" Target="../ink/ink27.xml"/><Relationship Id="rId17" Type="http://schemas.openxmlformats.org/officeDocument/2006/relationships/image" Target="../media/image34.png"/><Relationship Id="rId2" Type="http://schemas.openxmlformats.org/officeDocument/2006/relationships/customXml" Target="../ink/ink22.xml"/><Relationship Id="rId16" Type="http://schemas.openxmlformats.org/officeDocument/2006/relationships/customXml" Target="../ink/ink29.xml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24.xml"/><Relationship Id="rId11" Type="http://schemas.openxmlformats.org/officeDocument/2006/relationships/image" Target="../media/image31.png"/><Relationship Id="rId5" Type="http://schemas.openxmlformats.org/officeDocument/2006/relationships/image" Target="../media/image28.png"/><Relationship Id="rId15" Type="http://schemas.openxmlformats.org/officeDocument/2006/relationships/image" Target="../media/image33.png"/><Relationship Id="rId10" Type="http://schemas.openxmlformats.org/officeDocument/2006/relationships/customXml" Target="../ink/ink26.xml"/><Relationship Id="rId19" Type="http://schemas.openxmlformats.org/officeDocument/2006/relationships/customXml" Target="../ink/ink30.xml"/><Relationship Id="rId4" Type="http://schemas.openxmlformats.org/officeDocument/2006/relationships/customXml" Target="../ink/ink23.xml"/><Relationship Id="rId9" Type="http://schemas.openxmlformats.org/officeDocument/2006/relationships/image" Target="../media/image30.png"/><Relationship Id="rId14" Type="http://schemas.openxmlformats.org/officeDocument/2006/relationships/customXml" Target="../ink/ink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3" Type="http://schemas.openxmlformats.org/officeDocument/2006/relationships/image" Target="../media/image36.png"/><Relationship Id="rId7" Type="http://schemas.openxmlformats.org/officeDocument/2006/relationships/image" Target="../media/image38.png"/><Relationship Id="rId12" Type="http://schemas.openxmlformats.org/officeDocument/2006/relationships/image" Target="../media/image35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3.xml"/><Relationship Id="rId11" Type="http://schemas.openxmlformats.org/officeDocument/2006/relationships/customXml" Target="../ink/ink35.xml"/><Relationship Id="rId5" Type="http://schemas.openxmlformats.org/officeDocument/2006/relationships/image" Target="../media/image37.png"/><Relationship Id="rId10" Type="http://schemas.openxmlformats.org/officeDocument/2006/relationships/image" Target="../media/image26.png"/><Relationship Id="rId4" Type="http://schemas.openxmlformats.org/officeDocument/2006/relationships/customXml" Target="../ink/ink32.xml"/><Relationship Id="rId9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9.xml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12" Type="http://schemas.openxmlformats.org/officeDocument/2006/relationships/image" Target="../media/image44.png"/><Relationship Id="rId2" Type="http://schemas.openxmlformats.org/officeDocument/2006/relationships/customXml" Target="../ink/ink36.xml"/><Relationship Id="rId1" Type="http://schemas.openxmlformats.org/officeDocument/2006/relationships/slideLayout" Target="../slideLayouts/slideLayout5.xml"/><Relationship Id="rId6" Type="http://schemas.openxmlformats.org/officeDocument/2006/relationships/customXml" Target="../ink/ink38.xml"/><Relationship Id="rId11" Type="http://schemas.openxmlformats.org/officeDocument/2006/relationships/customXml" Target="../ink/ink40.xml"/><Relationship Id="rId5" Type="http://schemas.openxmlformats.org/officeDocument/2006/relationships/image" Target="../media/image41.png"/><Relationship Id="rId10" Type="http://schemas.openxmlformats.org/officeDocument/2006/relationships/image" Target="../media/image26.png"/><Relationship Id="rId4" Type="http://schemas.openxmlformats.org/officeDocument/2006/relationships/customXml" Target="../ink/ink37.xml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customXml" Target="../ink/ink46.xml"/><Relationship Id="rId3" Type="http://schemas.openxmlformats.org/officeDocument/2006/relationships/customXml" Target="../ink/ink41.xml"/><Relationship Id="rId7" Type="http://schemas.openxmlformats.org/officeDocument/2006/relationships/customXml" Target="../ink/ink43.xml"/><Relationship Id="rId12" Type="http://schemas.openxmlformats.org/officeDocument/2006/relationships/image" Target="../media/image49.png"/><Relationship Id="rId2" Type="http://schemas.openxmlformats.org/officeDocument/2006/relationships/image" Target="../media/image26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6.png"/><Relationship Id="rId11" Type="http://schemas.openxmlformats.org/officeDocument/2006/relationships/customXml" Target="../ink/ink45.xml"/><Relationship Id="rId5" Type="http://schemas.openxmlformats.org/officeDocument/2006/relationships/customXml" Target="../ink/ink42.xml"/><Relationship Id="rId15" Type="http://schemas.openxmlformats.org/officeDocument/2006/relationships/customXml" Target="../ink/ink47.xml"/><Relationship Id="rId10" Type="http://schemas.openxmlformats.org/officeDocument/2006/relationships/image" Target="../media/image48.png"/><Relationship Id="rId4" Type="http://schemas.openxmlformats.org/officeDocument/2006/relationships/image" Target="../media/image45.png"/><Relationship Id="rId9" Type="http://schemas.openxmlformats.org/officeDocument/2006/relationships/customXml" Target="../ink/ink44.xml"/><Relationship Id="rId1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png"/><Relationship Id="rId18" Type="http://schemas.openxmlformats.org/officeDocument/2006/relationships/customXml" Target="../ink/ink56.xml"/><Relationship Id="rId26" Type="http://schemas.openxmlformats.org/officeDocument/2006/relationships/customXml" Target="../ink/ink60.xml"/><Relationship Id="rId39" Type="http://schemas.openxmlformats.org/officeDocument/2006/relationships/image" Target="../media/image70.png"/><Relationship Id="rId21" Type="http://schemas.openxmlformats.org/officeDocument/2006/relationships/image" Target="../media/image61.png"/><Relationship Id="rId34" Type="http://schemas.openxmlformats.org/officeDocument/2006/relationships/customXml" Target="../ink/ink64.xml"/><Relationship Id="rId42" Type="http://schemas.openxmlformats.org/officeDocument/2006/relationships/customXml" Target="../ink/ink68.xml"/><Relationship Id="rId7" Type="http://schemas.openxmlformats.org/officeDocument/2006/relationships/image" Target="../media/image54.png"/><Relationship Id="rId2" Type="http://schemas.openxmlformats.org/officeDocument/2006/relationships/customXml" Target="../ink/ink48.xml"/><Relationship Id="rId16" Type="http://schemas.openxmlformats.org/officeDocument/2006/relationships/customXml" Target="../ink/ink55.xml"/><Relationship Id="rId20" Type="http://schemas.openxmlformats.org/officeDocument/2006/relationships/customXml" Target="../ink/ink57.xml"/><Relationship Id="rId29" Type="http://schemas.openxmlformats.org/officeDocument/2006/relationships/image" Target="../media/image65.png"/><Relationship Id="rId41" Type="http://schemas.openxmlformats.org/officeDocument/2006/relationships/image" Target="../media/image71.png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50.xml"/><Relationship Id="rId11" Type="http://schemas.openxmlformats.org/officeDocument/2006/relationships/image" Target="../media/image56.png"/><Relationship Id="rId24" Type="http://schemas.openxmlformats.org/officeDocument/2006/relationships/customXml" Target="../ink/ink59.xml"/><Relationship Id="rId32" Type="http://schemas.openxmlformats.org/officeDocument/2006/relationships/customXml" Target="../ink/ink63.xml"/><Relationship Id="rId37" Type="http://schemas.openxmlformats.org/officeDocument/2006/relationships/image" Target="../media/image69.png"/><Relationship Id="rId40" Type="http://schemas.openxmlformats.org/officeDocument/2006/relationships/customXml" Target="../ink/ink67.xml"/><Relationship Id="rId5" Type="http://schemas.openxmlformats.org/officeDocument/2006/relationships/image" Target="../media/image53.png"/><Relationship Id="rId15" Type="http://schemas.openxmlformats.org/officeDocument/2006/relationships/image" Target="../media/image58.png"/><Relationship Id="rId23" Type="http://schemas.openxmlformats.org/officeDocument/2006/relationships/image" Target="../media/image62.png"/><Relationship Id="rId28" Type="http://schemas.openxmlformats.org/officeDocument/2006/relationships/customXml" Target="../ink/ink61.xml"/><Relationship Id="rId36" Type="http://schemas.openxmlformats.org/officeDocument/2006/relationships/customXml" Target="../ink/ink65.xml"/><Relationship Id="rId10" Type="http://schemas.openxmlformats.org/officeDocument/2006/relationships/customXml" Target="../ink/ink52.xml"/><Relationship Id="rId19" Type="http://schemas.openxmlformats.org/officeDocument/2006/relationships/image" Target="../media/image60.png"/><Relationship Id="rId31" Type="http://schemas.openxmlformats.org/officeDocument/2006/relationships/image" Target="../media/image66.png"/><Relationship Id="rId4" Type="http://schemas.openxmlformats.org/officeDocument/2006/relationships/customXml" Target="../ink/ink49.xml"/><Relationship Id="rId9" Type="http://schemas.openxmlformats.org/officeDocument/2006/relationships/image" Target="../media/image55.png"/><Relationship Id="rId14" Type="http://schemas.openxmlformats.org/officeDocument/2006/relationships/customXml" Target="../ink/ink54.xml"/><Relationship Id="rId22" Type="http://schemas.openxmlformats.org/officeDocument/2006/relationships/customXml" Target="../ink/ink58.xml"/><Relationship Id="rId27" Type="http://schemas.openxmlformats.org/officeDocument/2006/relationships/image" Target="../media/image64.png"/><Relationship Id="rId30" Type="http://schemas.openxmlformats.org/officeDocument/2006/relationships/customXml" Target="../ink/ink62.xml"/><Relationship Id="rId35" Type="http://schemas.openxmlformats.org/officeDocument/2006/relationships/image" Target="../media/image68.png"/><Relationship Id="rId43" Type="http://schemas.openxmlformats.org/officeDocument/2006/relationships/image" Target="../media/image72.png"/><Relationship Id="rId8" Type="http://schemas.openxmlformats.org/officeDocument/2006/relationships/customXml" Target="../ink/ink51.xml"/><Relationship Id="rId3" Type="http://schemas.openxmlformats.org/officeDocument/2006/relationships/image" Target="../media/image52.png"/><Relationship Id="rId12" Type="http://schemas.openxmlformats.org/officeDocument/2006/relationships/customXml" Target="../ink/ink53.xml"/><Relationship Id="rId17" Type="http://schemas.openxmlformats.org/officeDocument/2006/relationships/image" Target="../media/image59.png"/><Relationship Id="rId25" Type="http://schemas.openxmlformats.org/officeDocument/2006/relationships/image" Target="../media/image63.png"/><Relationship Id="rId33" Type="http://schemas.openxmlformats.org/officeDocument/2006/relationships/image" Target="../media/image67.png"/><Relationship Id="rId38" Type="http://schemas.openxmlformats.org/officeDocument/2006/relationships/customXml" Target="../ink/ink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89608EA-3614-3A47-B750-655D2AB7F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nl-NL" sz="4400">
                <a:solidFill>
                  <a:srgbClr val="000000"/>
                </a:solidFill>
              </a:rPr>
              <a:t>IBM 3.3</a:t>
            </a:r>
            <a:br>
              <a:rPr lang="nl-NL" sz="4400">
                <a:solidFill>
                  <a:srgbClr val="000000"/>
                </a:solidFill>
              </a:rPr>
            </a:br>
            <a:r>
              <a:rPr lang="nl-NL" sz="4400">
                <a:solidFill>
                  <a:srgbClr val="000000"/>
                </a:solidFill>
              </a:rPr>
              <a:t>Ontwikkelboom</a:t>
            </a:r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80877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48" y="770159"/>
            <a:ext cx="4226057" cy="1754326"/>
          </a:xfrm>
        </p:spPr>
        <p:txBody>
          <a:bodyPr>
            <a:normAutofit fontScale="90000"/>
          </a:bodyPr>
          <a:lstStyle/>
          <a:p>
            <a:r>
              <a:rPr lang="nl-NL" sz="3600" dirty="0">
                <a:solidFill>
                  <a:srgbClr val="000000"/>
                </a:solidFill>
              </a:rPr>
              <a:t>Opdracht IBM:</a:t>
            </a:r>
            <a:br>
              <a:rPr lang="nl-NL" sz="3600" dirty="0">
                <a:solidFill>
                  <a:srgbClr val="000000"/>
                </a:solidFill>
              </a:rPr>
            </a:br>
            <a:r>
              <a:rPr lang="nl-NL" sz="3600" dirty="0">
                <a:solidFill>
                  <a:srgbClr val="000000"/>
                </a:solidFill>
              </a:rPr>
              <a:t>persoonlijke ontwikkeling in drie delen</a:t>
            </a:r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932246" y="2364427"/>
            <a:ext cx="2104633" cy="2421886"/>
          </a:xfrm>
          <a:prstGeom prst="rect">
            <a:avLst/>
          </a:prstGeom>
        </p:spPr>
      </p:pic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4" t="9622" r="20535" b="13978"/>
          <a:stretch/>
        </p:blipFill>
        <p:spPr>
          <a:xfrm>
            <a:off x="8193932" y="477419"/>
            <a:ext cx="3745532" cy="4308894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99" t="8366" r="20454" b="12471"/>
          <a:stretch/>
        </p:blipFill>
        <p:spPr>
          <a:xfrm>
            <a:off x="4566164" y="1407429"/>
            <a:ext cx="2774790" cy="3382168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96B1175-850B-2744-A1E1-D1D8093C4A2C}"/>
              </a:ext>
            </a:extLst>
          </p:cNvPr>
          <p:cNvSpPr txBox="1"/>
          <p:nvPr/>
        </p:nvSpPr>
        <p:spPr>
          <a:xfrm>
            <a:off x="801677" y="4282915"/>
            <a:ext cx="22611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 1: </a:t>
            </a:r>
          </a:p>
          <a:p>
            <a:pPr algn="l"/>
            <a:r>
              <a:rPr lang="nl-NL" dirty="0"/>
              <a:t>Schrijf een reflectie over het afgelopen schooljaar. Maak een start met jouw ervaring tot nu toe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0E6D448B-87D1-9540-967B-67B8F1AC1347}"/>
              </a:ext>
            </a:extLst>
          </p:cNvPr>
          <p:cNvSpPr txBox="1">
            <a:spLocks/>
          </p:cNvSpPr>
          <p:nvPr/>
        </p:nvSpPr>
        <p:spPr>
          <a:xfrm>
            <a:off x="3592102" y="4493573"/>
            <a:ext cx="5183188" cy="18870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800" dirty="0"/>
              <a:t>Deel 2: </a:t>
            </a:r>
          </a:p>
          <a:p>
            <a:r>
              <a:rPr lang="nl-NL" sz="1800" dirty="0"/>
              <a:t>Kies twee kernkwaliteiten</a:t>
            </a:r>
          </a:p>
          <a:p>
            <a:r>
              <a:rPr lang="nl-NL" sz="1800" dirty="0"/>
              <a:t>Bij ieder kernkwadrant beschrijf je een aantal voorbeelden hoe deze terug komen in je dagelijkse praktijk/ leven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324F9EC-BDDC-B543-A3FE-ECBA14A031AD}"/>
              </a:ext>
            </a:extLst>
          </p:cNvPr>
          <p:cNvSpPr txBox="1"/>
          <p:nvPr/>
        </p:nvSpPr>
        <p:spPr>
          <a:xfrm>
            <a:off x="9304575" y="4698413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Deel3:</a:t>
            </a:r>
          </a:p>
          <a:p>
            <a:pPr algn="l"/>
            <a:r>
              <a:rPr lang="nl-NL" dirty="0"/>
              <a:t>Vooruitblik komend schooljaar maken we in blok 3</a:t>
            </a:r>
          </a:p>
        </p:txBody>
      </p:sp>
    </p:spTree>
    <p:extLst>
      <p:ext uri="{BB962C8B-B14F-4D97-AF65-F5344CB8AC3E}">
        <p14:creationId xmlns:p14="http://schemas.microsoft.com/office/powerpoint/2010/main" val="130327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99A8B4F-0FED-46C0-9186-5A8E116D8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0"/>
            <a:ext cx="6483095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A6861EE-7660-46C9-80BD-173B8F745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65C92CD-DDF7-464A-9365-348644D2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65" y="802955"/>
            <a:ext cx="6318649" cy="1454051"/>
          </a:xfrm>
        </p:spPr>
        <p:txBody>
          <a:bodyPr>
            <a:normAutofit/>
          </a:bodyPr>
          <a:lstStyle/>
          <a:p>
            <a:r>
              <a:rPr lang="nl-NL" sz="3600">
                <a:solidFill>
                  <a:srgbClr val="000000"/>
                </a:solidFill>
              </a:rPr>
              <a:t>Persoonlijke ontwikkeling in drie delen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B73A7B-941E-CC41-8389-46159B70B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807" y="2421682"/>
            <a:ext cx="4650524" cy="3639289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rgbClr val="000000"/>
                </a:solidFill>
              </a:rPr>
              <a:t>Reflectie over het schooljaar</a:t>
            </a:r>
          </a:p>
          <a:p>
            <a:r>
              <a:rPr lang="nl-NL" sz="2000">
                <a:solidFill>
                  <a:srgbClr val="000000"/>
                </a:solidFill>
              </a:rPr>
              <a:t>Kernkwadrant</a:t>
            </a:r>
          </a:p>
          <a:p>
            <a:r>
              <a:rPr lang="nl-NL" sz="2000">
                <a:solidFill>
                  <a:srgbClr val="000000"/>
                </a:solidFill>
              </a:rPr>
              <a:t>Vooruitblik komend school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8A69B74-22E3-47CC-823F-18BE7930C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636" y="2960687"/>
            <a:ext cx="2668748" cy="2668748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71">
            <a:extLst>
              <a:ext uri="{FF2B5EF4-FFF2-40B4-BE49-F238E27FC236}">
                <a16:creationId xmlns:a16="http://schemas.microsoft.com/office/drawing/2014/main" id="{1778637B-5DB8-4A75-B2E6-FC2B1BB9A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014" y="2"/>
            <a:ext cx="4034987" cy="3428147"/>
          </a:xfrm>
          <a:custGeom>
            <a:avLst/>
            <a:gdLst>
              <a:gd name="connsiteX0" fmla="*/ 350825 w 4034987"/>
              <a:gd name="connsiteY0" fmla="*/ 0 h 3428147"/>
              <a:gd name="connsiteX1" fmla="*/ 4034987 w 4034987"/>
              <a:gd name="connsiteY1" fmla="*/ 0 h 3428147"/>
              <a:gd name="connsiteX2" fmla="*/ 4034987 w 4034987"/>
              <a:gd name="connsiteY2" fmla="*/ 2505205 h 3428147"/>
              <a:gd name="connsiteX3" fmla="*/ 3951822 w 4034987"/>
              <a:gd name="connsiteY3" fmla="*/ 2616420 h 3428147"/>
              <a:gd name="connsiteX4" fmla="*/ 2230590 w 4034987"/>
              <a:gd name="connsiteY4" fmla="*/ 3428147 h 3428147"/>
              <a:gd name="connsiteX5" fmla="*/ 0 w 4034987"/>
              <a:gd name="connsiteY5" fmla="*/ 1197557 h 3428147"/>
              <a:gd name="connsiteX6" fmla="*/ 269220 w 4034987"/>
              <a:gd name="connsiteY6" fmla="*/ 134326 h 342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34987" h="3428147">
                <a:moveTo>
                  <a:pt x="350825" y="0"/>
                </a:moveTo>
                <a:lnTo>
                  <a:pt x="4034987" y="0"/>
                </a:lnTo>
                <a:lnTo>
                  <a:pt x="4034987" y="2505205"/>
                </a:lnTo>
                <a:lnTo>
                  <a:pt x="3951822" y="2616420"/>
                </a:lnTo>
                <a:cubicBezTo>
                  <a:pt x="3542699" y="3112162"/>
                  <a:pt x="2923546" y="3428147"/>
                  <a:pt x="2230590" y="3428147"/>
                </a:cubicBezTo>
                <a:cubicBezTo>
                  <a:pt x="998669" y="3428147"/>
                  <a:pt x="0" y="2429478"/>
                  <a:pt x="0" y="1197557"/>
                </a:cubicBezTo>
                <a:cubicBezTo>
                  <a:pt x="0" y="812582"/>
                  <a:pt x="97526" y="450385"/>
                  <a:pt x="269220" y="134326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DD62AAC-0370-2648-B6AF-1BB228AAF8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9307102" y="210817"/>
            <a:ext cx="2111322" cy="2429582"/>
          </a:xfrm>
          <a:prstGeom prst="rect">
            <a:avLst/>
          </a:prstGeom>
        </p:spPr>
      </p:pic>
      <p:pic>
        <p:nvPicPr>
          <p:cNvPr id="5" name="Afbeelding 6">
            <a:extLst>
              <a:ext uri="{FF2B5EF4-FFF2-40B4-BE49-F238E27FC236}">
                <a16:creationId xmlns:a16="http://schemas.microsoft.com/office/drawing/2014/main" id="{11B71E5F-A1B1-424A-B58A-6351C4820E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6719161" y="3478741"/>
            <a:ext cx="1396461" cy="1606964"/>
          </a:xfrm>
          <a:prstGeom prst="rect">
            <a:avLst/>
          </a:prstGeom>
        </p:spPr>
      </p:pic>
      <p:sp>
        <p:nvSpPr>
          <p:cNvPr id="22" name="Freeform 75">
            <a:extLst>
              <a:ext uri="{FF2B5EF4-FFF2-40B4-BE49-F238E27FC236}">
                <a16:creationId xmlns:a16="http://schemas.microsoft.com/office/drawing/2014/main" id="{0035A30C-45F3-4EFB-B2E8-6E2A11843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9131" y="4258570"/>
            <a:ext cx="3132869" cy="2599430"/>
          </a:xfrm>
          <a:custGeom>
            <a:avLst/>
            <a:gdLst>
              <a:gd name="connsiteX0" fmla="*/ 1612418 w 3061881"/>
              <a:gd name="connsiteY0" fmla="*/ 0 h 2540529"/>
              <a:gd name="connsiteX1" fmla="*/ 3030226 w 3061881"/>
              <a:gd name="connsiteY1" fmla="*/ 843844 h 2540529"/>
              <a:gd name="connsiteX2" fmla="*/ 3061881 w 3061881"/>
              <a:gd name="connsiteY2" fmla="*/ 909556 h 2540529"/>
              <a:gd name="connsiteX3" fmla="*/ 3061881 w 3061881"/>
              <a:gd name="connsiteY3" fmla="*/ 2315281 h 2540529"/>
              <a:gd name="connsiteX4" fmla="*/ 3030226 w 3061881"/>
              <a:gd name="connsiteY4" fmla="*/ 2380992 h 2540529"/>
              <a:gd name="connsiteX5" fmla="*/ 2949460 w 3061881"/>
              <a:gd name="connsiteY5" fmla="*/ 2513937 h 2540529"/>
              <a:gd name="connsiteX6" fmla="*/ 2929575 w 3061881"/>
              <a:gd name="connsiteY6" fmla="*/ 2540529 h 2540529"/>
              <a:gd name="connsiteX7" fmla="*/ 295261 w 3061881"/>
              <a:gd name="connsiteY7" fmla="*/ 2540529 h 2540529"/>
              <a:gd name="connsiteX8" fmla="*/ 275376 w 3061881"/>
              <a:gd name="connsiteY8" fmla="*/ 2513937 h 2540529"/>
              <a:gd name="connsiteX9" fmla="*/ 0 w 3061881"/>
              <a:gd name="connsiteY9" fmla="*/ 1612418 h 2540529"/>
              <a:gd name="connsiteX10" fmla="*/ 1612418 w 3061881"/>
              <a:gd name="connsiteY10" fmla="*/ 0 h 2540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61881" h="2540529">
                <a:moveTo>
                  <a:pt x="1612418" y="0"/>
                </a:moveTo>
                <a:cubicBezTo>
                  <a:pt x="2224646" y="0"/>
                  <a:pt x="2757180" y="341213"/>
                  <a:pt x="3030226" y="843844"/>
                </a:cubicBezTo>
                <a:lnTo>
                  <a:pt x="3061881" y="909556"/>
                </a:lnTo>
                <a:lnTo>
                  <a:pt x="3061881" y="2315281"/>
                </a:lnTo>
                <a:lnTo>
                  <a:pt x="3030226" y="2380992"/>
                </a:lnTo>
                <a:cubicBezTo>
                  <a:pt x="3005404" y="2426686"/>
                  <a:pt x="2978437" y="2471046"/>
                  <a:pt x="2949460" y="2513937"/>
                </a:cubicBezTo>
                <a:lnTo>
                  <a:pt x="2929575" y="2540529"/>
                </a:lnTo>
                <a:lnTo>
                  <a:pt x="295261" y="2540529"/>
                </a:lnTo>
                <a:lnTo>
                  <a:pt x="275376" y="2513937"/>
                </a:lnTo>
                <a:cubicBezTo>
                  <a:pt x="101518" y="2256593"/>
                  <a:pt x="0" y="1946361"/>
                  <a:pt x="0" y="1612418"/>
                </a:cubicBezTo>
                <a:cubicBezTo>
                  <a:pt x="0" y="721904"/>
                  <a:pt x="721904" y="0"/>
                  <a:pt x="1612418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Afbeelding 6">
            <a:extLst>
              <a:ext uri="{FF2B5EF4-FFF2-40B4-BE49-F238E27FC236}">
                <a16:creationId xmlns:a16="http://schemas.microsoft.com/office/drawing/2014/main" id="{7D6A5231-716B-CD44-A734-85CB6F546D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0" r="11122" b="3"/>
          <a:stretch/>
        </p:blipFill>
        <p:spPr>
          <a:xfrm>
            <a:off x="10027714" y="5010263"/>
            <a:ext cx="1443824" cy="16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7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AC31A-D138-9F44-B05B-A86EF3E0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 over het schooljaar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3C924F-58BD-0F42-8A0C-FA05D3C4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17" y="2958041"/>
            <a:ext cx="3702050" cy="2820458"/>
          </a:xfrm>
        </p:spPr>
        <p:txBody>
          <a:bodyPr/>
          <a:lstStyle/>
          <a:p>
            <a:r>
              <a:rPr lang="nl-NL" dirty="0" err="1"/>
              <a:t>Auw-Wauw</a:t>
            </a:r>
            <a:endParaRPr lang="nl-NL" dirty="0"/>
          </a:p>
          <a:p>
            <a:r>
              <a:rPr lang="nl-NL" dirty="0" err="1"/>
              <a:t>Vlog</a:t>
            </a:r>
            <a:endParaRPr lang="nl-NL" dirty="0"/>
          </a:p>
          <a:p>
            <a:r>
              <a:rPr lang="nl-NL" dirty="0"/>
              <a:t>Poster</a:t>
            </a:r>
          </a:p>
          <a:p>
            <a:r>
              <a:rPr lang="nl-NL" dirty="0"/>
              <a:t>Tijdlijn</a:t>
            </a:r>
          </a:p>
          <a:p>
            <a:r>
              <a:rPr lang="nl-NL" dirty="0"/>
              <a:t>Geschreven reflectie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14:cNvPr>
              <p14:cNvContentPartPr/>
              <p14:nvPr/>
            </p14:nvContentPartPr>
            <p14:xfrm>
              <a:off x="873013" y="1322573"/>
              <a:ext cx="1931760" cy="74520"/>
            </p14:xfrm>
          </p:contentPart>
        </mc:Choice>
        <mc:Fallback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108F710B-0B41-6F40-A868-D01DAC3BB94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2053" y="1291613"/>
                <a:ext cx="1992960" cy="13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14:cNvPr>
              <p14:cNvContentPartPr/>
              <p14:nvPr/>
            </p14:nvContentPartPr>
            <p14:xfrm rot="259238">
              <a:off x="2410035" y="1622300"/>
              <a:ext cx="5868715" cy="1535040"/>
            </p14:xfrm>
          </p:contentPart>
        </mc:Choice>
        <mc:Fallback>
          <p:pic>
            <p:nvPicPr>
              <p:cNvPr id="5" name="Inkt 4">
                <a:extLst>
                  <a:ext uri="{FF2B5EF4-FFF2-40B4-BE49-F238E27FC236}">
                    <a16:creationId xmlns:a16="http://schemas.microsoft.com/office/drawing/2014/main" id="{0A7465ED-0F2C-D54A-A13F-521CB1585FC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259238">
                <a:off x="2379075" y="1591340"/>
                <a:ext cx="5929915" cy="159624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kstvak 5">
            <a:extLst>
              <a:ext uri="{FF2B5EF4-FFF2-40B4-BE49-F238E27FC236}">
                <a16:creationId xmlns:a16="http://schemas.microsoft.com/office/drawing/2014/main" id="{D94CF873-F2F5-FD4A-B5BA-DD09DC77CE6F}"/>
              </a:ext>
            </a:extLst>
          </p:cNvPr>
          <p:cNvSpPr txBox="1"/>
          <p:nvPr/>
        </p:nvSpPr>
        <p:spPr>
          <a:xfrm>
            <a:off x="8557683" y="2782206"/>
            <a:ext cx="3401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Hoe heb jij het schooljaar ervaren?</a:t>
            </a:r>
          </a:p>
          <a:p>
            <a:pPr algn="l"/>
            <a:r>
              <a:rPr lang="nl-NL" sz="2000" dirty="0"/>
              <a:t>Waarin ben je gegroeid?</a:t>
            </a:r>
          </a:p>
          <a:p>
            <a:pPr algn="l"/>
            <a:r>
              <a:rPr lang="nl-NL" sz="2000" dirty="0"/>
              <a:t>Wat was leuk voor jou? Wat niet?</a:t>
            </a:r>
          </a:p>
          <a:p>
            <a:pPr algn="l"/>
            <a:r>
              <a:rPr lang="nl-NL" sz="2000" dirty="0"/>
              <a:t>Enz.</a:t>
            </a:r>
            <a:endParaRPr lang="nl-NL" sz="3600" dirty="0"/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14:cNvPr>
              <p14:cNvContentPartPr/>
              <p14:nvPr/>
            </p14:nvContentPartPr>
            <p14:xfrm>
              <a:off x="3534493" y="2735573"/>
              <a:ext cx="1117080" cy="3143520"/>
            </p14:xfrm>
          </p:contentPart>
        </mc:Choice>
        <mc:Fallback>
          <p:pic>
            <p:nvPicPr>
              <p:cNvPr id="7" name="Inkt 6">
                <a:extLst>
                  <a:ext uri="{FF2B5EF4-FFF2-40B4-BE49-F238E27FC236}">
                    <a16:creationId xmlns:a16="http://schemas.microsoft.com/office/drawing/2014/main" id="{98EDA853-32DE-1F4B-8531-1EE5D0CD680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03523" y="2704613"/>
                <a:ext cx="1178300" cy="3204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8" name="Groep 27">
            <a:extLst>
              <a:ext uri="{FF2B5EF4-FFF2-40B4-BE49-F238E27FC236}">
                <a16:creationId xmlns:a16="http://schemas.microsoft.com/office/drawing/2014/main" id="{5D4D2368-2BF5-CE48-AF3B-DE1C6FA2C0F4}"/>
              </a:ext>
            </a:extLst>
          </p:cNvPr>
          <p:cNvGrpSpPr/>
          <p:nvPr/>
        </p:nvGrpSpPr>
        <p:grpSpPr>
          <a:xfrm>
            <a:off x="4847053" y="3764453"/>
            <a:ext cx="2963880" cy="1929600"/>
            <a:chOff x="4847053" y="3764453"/>
            <a:chExt cx="2963880" cy="192960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14:cNvPr>
                <p14:cNvContentPartPr/>
                <p14:nvPr/>
              </p14:nvContentPartPr>
              <p14:xfrm>
                <a:off x="4847053" y="3910253"/>
                <a:ext cx="381240" cy="312480"/>
              </p14:xfrm>
            </p:contentPart>
          </mc:Choice>
          <mc:Fallback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CFFB5542-EB42-9147-AFCE-6EE42EFA5A2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16122" y="3879293"/>
                  <a:ext cx="442382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14:cNvPr>
                <p14:cNvContentPartPr/>
                <p14:nvPr/>
              </p14:nvContentPartPr>
              <p14:xfrm>
                <a:off x="5180773" y="4011053"/>
                <a:ext cx="327240" cy="222480"/>
              </p14:xfrm>
            </p:contentPart>
          </mc:Choice>
          <mc:Fallback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500CC3E7-1AB7-1043-8FB3-B2918E6B0DC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49813" y="3980093"/>
                  <a:ext cx="38844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14:cNvPr>
                <p14:cNvContentPartPr/>
                <p14:nvPr/>
              </p14:nvContentPartPr>
              <p14:xfrm>
                <a:off x="5810053" y="3764453"/>
                <a:ext cx="349560" cy="45324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DC3D2BF9-AA2D-D341-84A4-39420442BE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79093" y="3733468"/>
                  <a:ext cx="410760" cy="5144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">
              <p14:nvContentPartPr>
                <p14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14:cNvPr>
                <p14:cNvContentPartPr/>
                <p14:nvPr/>
              </p14:nvContentPartPr>
              <p14:xfrm>
                <a:off x="6180493" y="4037333"/>
                <a:ext cx="302040" cy="143280"/>
              </p14:xfrm>
            </p:contentPart>
          </mc:Choice>
          <mc:Fallback>
            <p:pic>
              <p:nvPicPr>
                <p:cNvPr id="11" name="Inkt 10">
                  <a:extLst>
                    <a:ext uri="{FF2B5EF4-FFF2-40B4-BE49-F238E27FC236}">
                      <a16:creationId xmlns:a16="http://schemas.microsoft.com/office/drawing/2014/main" id="{742ACF9F-32AF-2246-8B04-DF6D8A372D5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149533" y="4006295"/>
                  <a:ext cx="363240" cy="20463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14:cNvPr>
                <p14:cNvContentPartPr/>
                <p14:nvPr/>
              </p14:nvContentPartPr>
              <p14:xfrm>
                <a:off x="6561373" y="4011413"/>
                <a:ext cx="243720" cy="179640"/>
              </p14:xfrm>
            </p:contentPart>
          </mc:Choice>
          <mc:Fallback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C6411056-EA28-5749-B4D6-6216D576153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530413" y="3980453"/>
                  <a:ext cx="30492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14:cNvPr>
                <p14:cNvContentPartPr/>
                <p14:nvPr/>
              </p14:nvContentPartPr>
              <p14:xfrm>
                <a:off x="4989973" y="4571933"/>
                <a:ext cx="79560" cy="487080"/>
              </p14:xfrm>
            </p:contentPart>
          </mc:Choice>
          <mc:Fallback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44548C49-3BA3-5F4A-B900-8309BC9881C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959152" y="4540996"/>
                  <a:ext cx="140484" cy="54823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14:cNvPr>
                <p14:cNvContentPartPr/>
                <p14:nvPr/>
              </p14:nvContentPartPr>
              <p14:xfrm>
                <a:off x="5047933" y="4492373"/>
                <a:ext cx="32040" cy="32040"/>
              </p14:xfrm>
            </p:contentPart>
          </mc:Choice>
          <mc:Fallback>
            <p:pic>
              <p:nvPicPr>
                <p:cNvPr id="15" name="Inkt 14">
                  <a:extLst>
                    <a:ext uri="{FF2B5EF4-FFF2-40B4-BE49-F238E27FC236}">
                      <a16:creationId xmlns:a16="http://schemas.microsoft.com/office/drawing/2014/main" id="{BE07C0EF-5867-F847-A9A6-032E74E2B985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016973" y="4461413"/>
                  <a:ext cx="9324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14:cNvPr>
                <p14:cNvContentPartPr/>
                <p14:nvPr/>
              </p14:nvContentPartPr>
              <p14:xfrm>
                <a:off x="5127493" y="4546013"/>
                <a:ext cx="217440" cy="248040"/>
              </p14:xfrm>
            </p:contentPart>
          </mc:Choice>
          <mc:Fallback>
            <p:pic>
              <p:nvPicPr>
                <p:cNvPr id="16" name="Inkt 15">
                  <a:extLst>
                    <a:ext uri="{FF2B5EF4-FFF2-40B4-BE49-F238E27FC236}">
                      <a16:creationId xmlns:a16="http://schemas.microsoft.com/office/drawing/2014/main" id="{E56A9C81-C52D-D046-828B-0DCD2BB7E5F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096533" y="4515053"/>
                  <a:ext cx="27864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14:cNvPr>
                <p14:cNvContentPartPr/>
                <p14:nvPr/>
              </p14:nvContentPartPr>
              <p14:xfrm>
                <a:off x="5625013" y="4397333"/>
                <a:ext cx="640800" cy="349560"/>
              </p14:xfrm>
            </p:contentPart>
          </mc:Choice>
          <mc:Fallback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0E83D9E8-88FC-C140-B026-26E8FD9AEDF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94053" y="4366373"/>
                  <a:ext cx="70200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14:cNvPr>
                <p14:cNvContentPartPr/>
                <p14:nvPr/>
              </p14:nvContentPartPr>
              <p14:xfrm>
                <a:off x="6344653" y="4402373"/>
                <a:ext cx="206640" cy="249120"/>
              </p14:xfrm>
            </p:contentPart>
          </mc:Choice>
          <mc:Fallback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4AC69152-DCDC-AD4C-B4AD-30A32A4F5D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313693" y="4371413"/>
                  <a:ext cx="2678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14:cNvPr>
                <p14:cNvContentPartPr/>
                <p14:nvPr/>
              </p14:nvContentPartPr>
              <p14:xfrm>
                <a:off x="4957933" y="5260253"/>
                <a:ext cx="349560" cy="264240"/>
              </p14:xfrm>
            </p:contentPart>
          </mc:Choice>
          <mc:Fallback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4955BE53-067E-794C-BDB7-6B2641C0732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926973" y="5229293"/>
                  <a:ext cx="4107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14:cNvPr>
                <p14:cNvContentPartPr/>
                <p14:nvPr/>
              </p14:nvContentPartPr>
              <p14:xfrm>
                <a:off x="5275453" y="5249093"/>
                <a:ext cx="317160" cy="327240"/>
              </p14:xfrm>
            </p:contentPart>
          </mc:Choice>
          <mc:Fallback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9AAF0F72-A2DA-E244-B31A-B583D24AC7C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244493" y="5218133"/>
                  <a:ext cx="3783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14:cNvPr>
                <p14:cNvContentPartPr/>
                <p14:nvPr/>
              </p14:nvContentPartPr>
              <p14:xfrm>
                <a:off x="5561293" y="5365733"/>
                <a:ext cx="238320" cy="212040"/>
              </p14:xfrm>
            </p:contentPart>
          </mc:Choice>
          <mc:Fallback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B642F1FE-F258-344C-A64D-240D3E3B36A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30333" y="5334773"/>
                  <a:ext cx="29952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14:cNvPr>
                <p14:cNvContentPartPr/>
                <p14:nvPr/>
              </p14:nvContentPartPr>
              <p14:xfrm>
                <a:off x="5862973" y="5376173"/>
                <a:ext cx="69120" cy="317880"/>
              </p14:xfrm>
            </p:contentPart>
          </mc:Choice>
          <mc:Fallback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3A394DE0-12CE-C749-BA56-8AFB8EF0C0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32013" y="5345213"/>
                  <a:ext cx="13032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14:cNvPr>
                <p14:cNvContentPartPr/>
                <p14:nvPr/>
              </p14:nvContentPartPr>
              <p14:xfrm>
                <a:off x="5841733" y="5349533"/>
                <a:ext cx="367920" cy="132480"/>
              </p14:xfrm>
            </p:contentPart>
          </mc:Choice>
          <mc:Fallback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98615F78-739A-AF4A-A328-CB86CF59D2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810773" y="5318573"/>
                  <a:ext cx="4291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14:cNvPr>
                <p14:cNvContentPartPr/>
                <p14:nvPr/>
              </p14:nvContentPartPr>
              <p14:xfrm>
                <a:off x="6243853" y="5323253"/>
                <a:ext cx="280800" cy="143280"/>
              </p14:xfrm>
            </p:contentPart>
          </mc:Choice>
          <mc:Fallback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C0067AFE-5AD6-324F-8702-1810BDFB921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212893" y="5292293"/>
                  <a:ext cx="3420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14:cNvPr>
                <p14:cNvContentPartPr/>
                <p14:nvPr/>
              </p14:nvContentPartPr>
              <p14:xfrm>
                <a:off x="6513853" y="5164493"/>
                <a:ext cx="429120" cy="323280"/>
              </p14:xfrm>
            </p:contentPart>
          </mc:Choice>
          <mc:Fallback>
            <p:pic>
              <p:nvPicPr>
                <p:cNvPr id="26" name="Inkt 25">
                  <a:extLst>
                    <a:ext uri="{FF2B5EF4-FFF2-40B4-BE49-F238E27FC236}">
                      <a16:creationId xmlns:a16="http://schemas.microsoft.com/office/drawing/2014/main" id="{E2BF9E57-6AB1-004D-AA7B-BFF4D102530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482867" y="5133533"/>
                  <a:ext cx="490371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14:cNvPr>
                <p14:cNvContentPartPr/>
                <p14:nvPr/>
              </p14:nvContentPartPr>
              <p14:xfrm>
                <a:off x="6926773" y="5074493"/>
                <a:ext cx="884160" cy="386640"/>
              </p14:xfrm>
            </p:contentPart>
          </mc:Choice>
          <mc:Fallback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22B0D34F-F57E-364A-B9A3-C8D5B4586F5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895813" y="5043533"/>
                  <a:ext cx="945360" cy="447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19922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>
            <a:extLst>
              <a:ext uri="{FF2B5EF4-FFF2-40B4-BE49-F238E27FC236}">
                <a16:creationId xmlns:a16="http://schemas.microsoft.com/office/drawing/2014/main" id="{9BD0A92D-399A-41B4-B955-6B72A41B7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42264" y="0"/>
            <a:ext cx="934973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2">
            <a:extLst>
              <a:ext uri="{FF2B5EF4-FFF2-40B4-BE49-F238E27FC236}">
                <a16:creationId xmlns:a16="http://schemas.microsoft.com/office/drawing/2014/main" id="{D6A49DF9-534D-4905-8F46-02AB63EB6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Freeform 56">
            <a:extLst>
              <a:ext uri="{FF2B5EF4-FFF2-40B4-BE49-F238E27FC236}">
                <a16:creationId xmlns:a16="http://schemas.microsoft.com/office/drawing/2014/main" id="{9FA51AA9-DFBD-4CB2-9C70-26DAC24A3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5021" y="2"/>
            <a:ext cx="4305922" cy="3193227"/>
          </a:xfrm>
          <a:custGeom>
            <a:avLst/>
            <a:gdLst>
              <a:gd name="connsiteX0" fmla="*/ 268379 w 4305922"/>
              <a:gd name="connsiteY0" fmla="*/ 0 h 3193227"/>
              <a:gd name="connsiteX1" fmla="*/ 4037544 w 4305922"/>
              <a:gd name="connsiteY1" fmla="*/ 0 h 3193227"/>
              <a:gd name="connsiteX2" fmla="*/ 4046072 w 4305922"/>
              <a:gd name="connsiteY2" fmla="*/ 14037 h 3193227"/>
              <a:gd name="connsiteX3" fmla="*/ 4305922 w 4305922"/>
              <a:gd name="connsiteY3" fmla="*/ 1040266 h 3193227"/>
              <a:gd name="connsiteX4" fmla="*/ 2152962 w 4305922"/>
              <a:gd name="connsiteY4" fmla="*/ 3193227 h 3193227"/>
              <a:gd name="connsiteX5" fmla="*/ 0 w 4305922"/>
              <a:gd name="connsiteY5" fmla="*/ 1040266 h 3193227"/>
              <a:gd name="connsiteX6" fmla="*/ 259851 w 4305922"/>
              <a:gd name="connsiteY6" fmla="*/ 14037 h 3193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922" h="3193227">
                <a:moveTo>
                  <a:pt x="268379" y="0"/>
                </a:moveTo>
                <a:lnTo>
                  <a:pt x="4037544" y="0"/>
                </a:lnTo>
                <a:lnTo>
                  <a:pt x="4046072" y="14037"/>
                </a:lnTo>
                <a:cubicBezTo>
                  <a:pt x="4211790" y="319097"/>
                  <a:pt x="4305922" y="668689"/>
                  <a:pt x="4305922" y="1040266"/>
                </a:cubicBezTo>
                <a:cubicBezTo>
                  <a:pt x="4305922" y="2229314"/>
                  <a:pt x="3342009" y="3193227"/>
                  <a:pt x="2152962" y="3193227"/>
                </a:cubicBezTo>
                <a:cubicBezTo>
                  <a:pt x="963913" y="3193227"/>
                  <a:pt x="0" y="2229314"/>
                  <a:pt x="0" y="1040266"/>
                </a:cubicBezTo>
                <a:cubicBezTo>
                  <a:pt x="0" y="668689"/>
                  <a:pt x="94133" y="319097"/>
                  <a:pt x="259851" y="14037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58">
            <a:extLst>
              <a:ext uri="{FF2B5EF4-FFF2-40B4-BE49-F238E27FC236}">
                <a16:creationId xmlns:a16="http://schemas.microsoft.com/office/drawing/2014/main" id="{D5905D0D-FE5E-454B-A340-4DE821C09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5658" y="1424717"/>
            <a:ext cx="4506342" cy="5442758"/>
          </a:xfrm>
          <a:custGeom>
            <a:avLst/>
            <a:gdLst>
              <a:gd name="connsiteX0" fmla="*/ 3034499 w 4506342"/>
              <a:gd name="connsiteY0" fmla="*/ 0 h 5442758"/>
              <a:gd name="connsiteX1" fmla="*/ 4480922 w 4506342"/>
              <a:gd name="connsiteY1" fmla="*/ 366248 h 5442758"/>
              <a:gd name="connsiteX2" fmla="*/ 4506342 w 4506342"/>
              <a:gd name="connsiteY2" fmla="*/ 381691 h 5442758"/>
              <a:gd name="connsiteX3" fmla="*/ 4506342 w 4506342"/>
              <a:gd name="connsiteY3" fmla="*/ 5442758 h 5442758"/>
              <a:gd name="connsiteX4" fmla="*/ 1193461 w 4506342"/>
              <a:gd name="connsiteY4" fmla="*/ 5442758 h 5442758"/>
              <a:gd name="connsiteX5" fmla="*/ 1104276 w 4506342"/>
              <a:gd name="connsiteY5" fmla="*/ 5376066 h 5442758"/>
              <a:gd name="connsiteX6" fmla="*/ 0 w 4506342"/>
              <a:gd name="connsiteY6" fmla="*/ 3034499 h 5442758"/>
              <a:gd name="connsiteX7" fmla="*/ 3034499 w 4506342"/>
              <a:gd name="connsiteY7" fmla="*/ 0 h 544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6342" h="5442758">
                <a:moveTo>
                  <a:pt x="3034499" y="0"/>
                </a:moveTo>
                <a:cubicBezTo>
                  <a:pt x="3558220" y="0"/>
                  <a:pt x="4050953" y="132675"/>
                  <a:pt x="4480922" y="366248"/>
                </a:cubicBezTo>
                <a:lnTo>
                  <a:pt x="4506342" y="381691"/>
                </a:lnTo>
                <a:lnTo>
                  <a:pt x="4506342" y="5442758"/>
                </a:lnTo>
                <a:lnTo>
                  <a:pt x="1193461" y="5442758"/>
                </a:lnTo>
                <a:lnTo>
                  <a:pt x="1104276" y="5376066"/>
                </a:lnTo>
                <a:cubicBezTo>
                  <a:pt x="429867" y="4819495"/>
                  <a:pt x="0" y="3977198"/>
                  <a:pt x="0" y="3034499"/>
                </a:cubicBezTo>
                <a:cubicBezTo>
                  <a:pt x="0" y="1358591"/>
                  <a:pt x="1358591" y="0"/>
                  <a:pt x="3034499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6">
            <a:extLst>
              <a:ext uri="{FF2B5EF4-FFF2-40B4-BE49-F238E27FC236}">
                <a16:creationId xmlns:a16="http://schemas.microsoft.com/office/drawing/2014/main" id="{20C95BB6-55EE-5746-923D-A4CB84189D0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5" r="13424" b="-1"/>
          <a:stretch/>
        </p:blipFill>
        <p:spPr>
          <a:xfrm>
            <a:off x="7840768" y="1579827"/>
            <a:ext cx="4351232" cy="5287648"/>
          </a:xfrm>
          <a:custGeom>
            <a:avLst/>
            <a:gdLst/>
            <a:ahLst/>
            <a:cxnLst/>
            <a:rect l="l" t="t" r="r" b="b"/>
            <a:pathLst>
              <a:path w="4351232" h="5287648">
                <a:moveTo>
                  <a:pt x="2879389" y="0"/>
                </a:moveTo>
                <a:cubicBezTo>
                  <a:pt x="3376340" y="0"/>
                  <a:pt x="3843887" y="125893"/>
                  <a:pt x="4251877" y="347527"/>
                </a:cubicBezTo>
                <a:lnTo>
                  <a:pt x="4351232" y="407886"/>
                </a:lnTo>
                <a:lnTo>
                  <a:pt x="4351232" y="5287648"/>
                </a:lnTo>
                <a:lnTo>
                  <a:pt x="1303444" y="5287648"/>
                </a:lnTo>
                <a:lnTo>
                  <a:pt x="1269495" y="5267024"/>
                </a:lnTo>
                <a:cubicBezTo>
                  <a:pt x="503573" y="4749577"/>
                  <a:pt x="0" y="3873291"/>
                  <a:pt x="0" y="2879389"/>
                </a:cubicBezTo>
                <a:cubicBezTo>
                  <a:pt x="0" y="1289146"/>
                  <a:pt x="1289146" y="0"/>
                  <a:pt x="2879389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5" name="Afbeelding 10">
            <a:extLst>
              <a:ext uri="{FF2B5EF4-FFF2-40B4-BE49-F238E27FC236}">
                <a16:creationId xmlns:a16="http://schemas.microsoft.com/office/drawing/2014/main" id="{789D3644-E6CF-CA41-8747-1EBB9DEFD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76" y="2453820"/>
            <a:ext cx="3817975" cy="3800930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6E10935D-8B3B-4F48-A876-C95C3D9EED5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689357" y="1001648"/>
            <a:ext cx="3397250" cy="8461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100" dirty="0">
                <a:solidFill>
                  <a:srgbClr val="000000"/>
                </a:solidFill>
              </a:rPr>
              <a:t>Kernkwadrant</a:t>
            </a:r>
          </a:p>
        </p:txBody>
      </p:sp>
    </p:spTree>
    <p:extLst>
      <p:ext uri="{BB962C8B-B14F-4D97-AF65-F5344CB8AC3E}">
        <p14:creationId xmlns:p14="http://schemas.microsoft.com/office/powerpoint/2010/main" val="346862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9F3EA55-10C9-1942-A9DE-721D8481E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Kernkwaliteit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47DB8A-0BB9-7240-B738-A01BDDD950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Een bijzondere kwaliteit waarvan je zelf zegt</a:t>
            </a:r>
          </a:p>
          <a:p>
            <a:pPr marL="0" indent="0">
              <a:buNone/>
            </a:pPr>
            <a:r>
              <a:rPr lang="nl-NL" dirty="0"/>
              <a:t>‘Dat kan toch iedereen’??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A839C6BA-E7AC-204A-AB45-61F7F940DDA9}"/>
              </a:ext>
            </a:extLst>
          </p:cNvPr>
          <p:cNvGrpSpPr/>
          <p:nvPr/>
        </p:nvGrpSpPr>
        <p:grpSpPr>
          <a:xfrm>
            <a:off x="2216893" y="1333373"/>
            <a:ext cx="561240" cy="1016280"/>
            <a:chOff x="2216893" y="1333373"/>
            <a:chExt cx="561240" cy="101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14:cNvPr>
                <p14:cNvContentPartPr/>
                <p14:nvPr/>
              </p14:nvContentPartPr>
              <p14:xfrm>
                <a:off x="2407693" y="1333373"/>
                <a:ext cx="100800" cy="894600"/>
              </p14:xfrm>
            </p:contentPart>
          </mc:Choice>
          <mc:Fallback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C41555D2-3667-9742-8DBD-A35DF92366E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76733" y="1302413"/>
                  <a:ext cx="162000" cy="9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14:cNvPr>
                <p14:cNvContentPartPr/>
                <p14:nvPr/>
              </p14:nvContentPartPr>
              <p14:xfrm>
                <a:off x="2216893" y="2063453"/>
                <a:ext cx="561240" cy="28620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CB2C9F9F-4614-C24E-82C3-88A26FD1507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85933" y="2032493"/>
                  <a:ext cx="62244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ep 13">
            <a:extLst>
              <a:ext uri="{FF2B5EF4-FFF2-40B4-BE49-F238E27FC236}">
                <a16:creationId xmlns:a16="http://schemas.microsoft.com/office/drawing/2014/main" id="{ADE6318A-C5DE-0C4B-BDB2-3332D8F26902}"/>
              </a:ext>
            </a:extLst>
          </p:cNvPr>
          <p:cNvGrpSpPr/>
          <p:nvPr/>
        </p:nvGrpSpPr>
        <p:grpSpPr>
          <a:xfrm>
            <a:off x="2879653" y="3923080"/>
            <a:ext cx="534960" cy="1064160"/>
            <a:chOff x="2232733" y="3063533"/>
            <a:chExt cx="534960" cy="1064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14:cNvPr>
                <p14:cNvContentPartPr/>
                <p14:nvPr/>
              </p14:nvContentPartPr>
              <p14:xfrm>
                <a:off x="2423533" y="3063533"/>
                <a:ext cx="106200" cy="910080"/>
              </p14:xfrm>
            </p:contentPart>
          </mc:Choice>
          <mc:Fallback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F8D76C11-5924-F044-8D0D-4FE55C0E499A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392573" y="3032573"/>
                  <a:ext cx="167400" cy="9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14:cNvPr>
                <p14:cNvContentPartPr/>
                <p14:nvPr/>
              </p14:nvContentPartPr>
              <p14:xfrm>
                <a:off x="2232733" y="3820253"/>
                <a:ext cx="534960" cy="307440"/>
              </p14:xfrm>
            </p:contentPart>
          </mc:Choice>
          <mc:Fallback>
            <p:pic>
              <p:nvPicPr>
                <p:cNvPr id="13" name="Inkt 12">
                  <a:extLst>
                    <a:ext uri="{FF2B5EF4-FFF2-40B4-BE49-F238E27FC236}">
                      <a16:creationId xmlns:a16="http://schemas.microsoft.com/office/drawing/2014/main" id="{B06F52F8-8716-7D4F-AB94-C0FC3A0280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01773" y="3789257"/>
                  <a:ext cx="596160" cy="368712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ABDA28BA-89A9-5240-8FD9-CD28502D0531}"/>
              </a:ext>
            </a:extLst>
          </p:cNvPr>
          <p:cNvSpPr txBox="1"/>
          <p:nvPr/>
        </p:nvSpPr>
        <p:spPr>
          <a:xfrm>
            <a:off x="2209153" y="507770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Komt van binnenuit!!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D1D1E39-F6E1-CC4A-A943-EAEA14483E5B}"/>
              </a:ext>
            </a:extLst>
          </p:cNvPr>
          <p:cNvSpPr txBox="1"/>
          <p:nvPr/>
        </p:nvSpPr>
        <p:spPr>
          <a:xfrm>
            <a:off x="8229600" y="985446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vanzelfsprekend verwacht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92D54F1-1B7B-684A-9845-A400518C2643}"/>
              </a:ext>
            </a:extLst>
          </p:cNvPr>
          <p:cNvSpPr txBox="1"/>
          <p:nvPr/>
        </p:nvSpPr>
        <p:spPr>
          <a:xfrm>
            <a:off x="7402672" y="340608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in mij waarderen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788D39F-5D76-2546-B5C6-2F708720E8C5}"/>
              </a:ext>
            </a:extLst>
          </p:cNvPr>
          <p:cNvSpPr txBox="1"/>
          <p:nvPr/>
        </p:nvSpPr>
        <p:spPr>
          <a:xfrm>
            <a:off x="7935394" y="43566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in mezelf gewoon vind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14:cNvPr>
              <p14:cNvContentPartPr/>
              <p14:nvPr/>
            </p14:nvContentPartPr>
            <p14:xfrm>
              <a:off x="3841573" y="1428412"/>
              <a:ext cx="2264112" cy="3684589"/>
            </p14:xfrm>
          </p:contentPart>
        </mc:Choice>
        <mc:Fallback>
          <p:pic>
            <p:nvPicPr>
              <p:cNvPr id="22" name="Inkt 21">
                <a:extLst>
                  <a:ext uri="{FF2B5EF4-FFF2-40B4-BE49-F238E27FC236}">
                    <a16:creationId xmlns:a16="http://schemas.microsoft.com/office/drawing/2014/main" id="{94D46C6E-0364-B14C-B7A9-BA2AC03818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00538" y="1387368"/>
                <a:ext cx="2346182" cy="3766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14:cNvPr>
              <p14:cNvContentPartPr/>
              <p14:nvPr/>
            </p14:nvContentPartPr>
            <p14:xfrm>
              <a:off x="6270493" y="1539653"/>
              <a:ext cx="1720080" cy="577080"/>
            </p14:xfrm>
          </p:contentPart>
        </mc:Choice>
        <mc:Fallback>
          <p:pic>
            <p:nvPicPr>
              <p:cNvPr id="28" name="Inkt 27">
                <a:extLst>
                  <a:ext uri="{FF2B5EF4-FFF2-40B4-BE49-F238E27FC236}">
                    <a16:creationId xmlns:a16="http://schemas.microsoft.com/office/drawing/2014/main" id="{39BFCAAC-0AE4-FF48-B162-03741C145D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29462" y="1498613"/>
                <a:ext cx="1802143" cy="65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ep 30">
            <a:extLst>
              <a:ext uri="{FF2B5EF4-FFF2-40B4-BE49-F238E27FC236}">
                <a16:creationId xmlns:a16="http://schemas.microsoft.com/office/drawing/2014/main" id="{90725E0C-E2D0-BF4D-BF04-C5E5B876BDEE}"/>
              </a:ext>
            </a:extLst>
          </p:cNvPr>
          <p:cNvGrpSpPr/>
          <p:nvPr/>
        </p:nvGrpSpPr>
        <p:grpSpPr>
          <a:xfrm>
            <a:off x="6328813" y="3868133"/>
            <a:ext cx="1545575" cy="1677960"/>
            <a:chOff x="6328813" y="3868133"/>
            <a:chExt cx="1683000" cy="167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14:cNvPr>
                <p14:cNvContentPartPr/>
                <p14:nvPr/>
              </p14:nvContentPartPr>
              <p14:xfrm>
                <a:off x="6466333" y="4640693"/>
                <a:ext cx="1545480" cy="905400"/>
              </p14:xfrm>
            </p:contentPart>
          </mc:Choice>
          <mc:Fallback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38FE83E8-F75E-F94D-9BE8-8B62295F83A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421650" y="4599653"/>
                  <a:ext cx="1634846" cy="9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14:cNvPr>
                <p14:cNvContentPartPr/>
                <p14:nvPr/>
              </p14:nvContentPartPr>
              <p14:xfrm>
                <a:off x="6328813" y="3868133"/>
                <a:ext cx="857520" cy="339120"/>
              </p14:xfrm>
            </p:contentPart>
          </mc:Choice>
          <mc:Fallback>
            <p:pic>
              <p:nvPicPr>
                <p:cNvPr id="30" name="Inkt 29">
                  <a:extLst>
                    <a:ext uri="{FF2B5EF4-FFF2-40B4-BE49-F238E27FC236}">
                      <a16:creationId xmlns:a16="http://schemas.microsoft.com/office/drawing/2014/main" id="{A310DC6E-9035-7249-8612-11023751E18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84134" y="3827093"/>
                  <a:ext cx="946878" cy="4212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33" name="Afbeelding 10">
            <a:extLst>
              <a:ext uri="{FF2B5EF4-FFF2-40B4-BE49-F238E27FC236}">
                <a16:creationId xmlns:a16="http://schemas.microsoft.com/office/drawing/2014/main" id="{FE4450B1-611A-AA43-8286-DE47826F97B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4194" y="2151888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88511E1-9925-2141-93D5-1BB231FDDC5A}"/>
              </a:ext>
            </a:extLst>
          </p:cNvPr>
          <p:cNvSpPr txBox="1"/>
          <p:nvPr/>
        </p:nvSpPr>
        <p:spPr>
          <a:xfrm>
            <a:off x="5047921" y="5853122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Bescheiden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9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CB1D91D9-32A5-9341-98E1-2A381BE1E8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662207" y="5651933"/>
                <a:ext cx="4770708" cy="109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719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E4D04-3538-2B4D-943F-D6423E59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Valkuil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AB3D72-0BD4-4743-8293-EFD5DF93B9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Teveel van het goede: doorschieten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‘Wees niet zo….’  </a:t>
            </a:r>
            <a:r>
              <a:rPr lang="nl-NL" sz="1400" dirty="0"/>
              <a:t>(V</a:t>
            </a:r>
            <a:r>
              <a:rPr lang="nl-NL" sz="1200" dirty="0"/>
              <a:t>ervelend gedrag)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16B13BE-924F-9440-A11B-4B213B30B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024284" y="1027906"/>
            <a:ext cx="2297187" cy="1633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Wat ik in anderen bereid ben om door de vingers te zien.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A8B28C1-4166-3E48-8B21-F43DE49238E9}"/>
              </a:ext>
            </a:extLst>
          </p:cNvPr>
          <p:cNvSpPr txBox="1"/>
          <p:nvPr/>
        </p:nvSpPr>
        <p:spPr>
          <a:xfrm>
            <a:off x="7109884" y="3550756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anderen mij verwijten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6AB1B9B0-008D-4B4D-9E0E-5A2E34176009}"/>
              </a:ext>
            </a:extLst>
          </p:cNvPr>
          <p:cNvGrpSpPr/>
          <p:nvPr/>
        </p:nvGrpSpPr>
        <p:grpSpPr>
          <a:xfrm>
            <a:off x="3672373" y="2005493"/>
            <a:ext cx="3328920" cy="3386880"/>
            <a:chOff x="3672373" y="2005493"/>
            <a:chExt cx="3328920" cy="338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14:cNvPr>
                <p14:cNvContentPartPr/>
                <p14:nvPr/>
              </p14:nvContentPartPr>
              <p14:xfrm>
                <a:off x="3672373" y="2005493"/>
                <a:ext cx="1593000" cy="3386880"/>
              </p14:xfrm>
            </p:contentPart>
          </mc:Choice>
          <mc:Fallback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49069666-0980-E640-AE9E-E23057AF500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31342" y="1964457"/>
                  <a:ext cx="1675061" cy="346895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14:cNvPr>
                <p14:cNvContentPartPr/>
                <p14:nvPr/>
              </p14:nvContentPartPr>
              <p14:xfrm>
                <a:off x="5503333" y="3862733"/>
                <a:ext cx="1445040" cy="127440"/>
              </p14:xfrm>
            </p:contentPart>
          </mc:Choice>
          <mc:Fallback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7782774A-3781-4F44-A341-BE65258D651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472373" y="3831685"/>
                  <a:ext cx="1506240" cy="18881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14:cNvPr>
                <p14:cNvContentPartPr/>
                <p14:nvPr/>
              </p14:nvContentPartPr>
              <p14:xfrm>
                <a:off x="6678013" y="3598133"/>
                <a:ext cx="323280" cy="54000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595070C2-8862-A347-8B5B-8300096B3AF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47053" y="3567173"/>
                  <a:ext cx="384480" cy="60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14:cNvPr>
              <p14:cNvContentPartPr/>
              <p14:nvPr/>
            </p14:nvContentPartPr>
            <p14:xfrm>
              <a:off x="5513773" y="1662053"/>
              <a:ext cx="2043000" cy="973440"/>
            </p14:xfrm>
          </p:contentPart>
        </mc:Choice>
        <mc:Fallback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B747F3BD-03A5-5247-BE06-C19A30553A9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82813" y="1631093"/>
                <a:ext cx="2104200" cy="103464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3605266A-C762-224A-90C3-364CE88F813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611" y="3429000"/>
            <a:ext cx="2064582" cy="2055365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14:cNvPr>
              <p14:cNvContentPartPr/>
              <p14:nvPr/>
            </p14:nvContentPartPr>
            <p14:xfrm>
              <a:off x="2693172" y="5682893"/>
              <a:ext cx="4709499" cy="1032120"/>
            </p14:xfrm>
          </p:contentPart>
        </mc:Choice>
        <mc:Fallback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3709E1F4-37AC-4D4F-BCF4-6A3ADEF7891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62207" y="5651933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C55B6A70-5630-3E47-B46B-89BB817242E9}"/>
              </a:ext>
            </a:extLst>
          </p:cNvPr>
          <p:cNvSpPr txBox="1"/>
          <p:nvPr/>
        </p:nvSpPr>
        <p:spPr>
          <a:xfrm>
            <a:off x="4827717" y="591556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Onzichtbaar</a:t>
            </a:r>
          </a:p>
        </p:txBody>
      </p:sp>
    </p:spTree>
    <p:extLst>
      <p:ext uri="{BB962C8B-B14F-4D97-AF65-F5344CB8AC3E}">
        <p14:creationId xmlns:p14="http://schemas.microsoft.com/office/powerpoint/2010/main" val="9347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C4B83-3811-C44E-B585-63065259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Uitdaging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41D139-E868-1141-8ECE-44BB9BCBA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0308" y="2105759"/>
            <a:ext cx="5157787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Positief tegenovergestelde van de valkuil.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Kernkwaliteit en de uitdaging zijn elkaars tegenovergestelde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DD76418-CD97-3447-B340-5014A570B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839200" y="1391393"/>
            <a:ext cx="2315633" cy="299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dirty="0"/>
              <a:t>Wat ik in anderen bewonder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0D7C9D8-0245-E241-9922-9EF3AAA81124}"/>
              </a:ext>
            </a:extLst>
          </p:cNvPr>
          <p:cNvSpPr txBox="1"/>
          <p:nvPr/>
        </p:nvSpPr>
        <p:spPr>
          <a:xfrm>
            <a:off x="8240182" y="3547943"/>
            <a:ext cx="29146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mis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222A235-86B7-B24B-A064-ABB3576C1AF0}"/>
              </a:ext>
            </a:extLst>
          </p:cNvPr>
          <p:cNvGrpSpPr/>
          <p:nvPr/>
        </p:nvGrpSpPr>
        <p:grpSpPr>
          <a:xfrm>
            <a:off x="4482073" y="1515805"/>
            <a:ext cx="3619800" cy="3295543"/>
            <a:chOff x="4116613" y="1947173"/>
            <a:chExt cx="3619800" cy="2752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14:cNvPr>
                <p14:cNvContentPartPr/>
                <p14:nvPr/>
              </p14:nvContentPartPr>
              <p14:xfrm>
                <a:off x="4116613" y="1947173"/>
                <a:ext cx="1640880" cy="2752200"/>
              </p14:xfrm>
            </p:contentPart>
          </mc:Choice>
          <mc:Fallback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EFD9E620-30F5-2A48-98C2-04F76446FB26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075573" y="1912898"/>
                  <a:ext cx="1722960" cy="282074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14:cNvPr>
                <p14:cNvContentPartPr/>
                <p14:nvPr/>
              </p14:nvContentPartPr>
              <p14:xfrm>
                <a:off x="6122173" y="3852293"/>
                <a:ext cx="1614240" cy="95760"/>
              </p14:xfrm>
            </p:contentPart>
          </mc:Choice>
          <mc:Fallback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9DBB2AB4-C04A-6542-9B6A-4FBFCC5FC88F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081133" y="3817964"/>
                  <a:ext cx="1696320" cy="16441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14:cNvPr>
                <p14:cNvContentPartPr/>
                <p14:nvPr/>
              </p14:nvContentPartPr>
              <p14:xfrm>
                <a:off x="7349773" y="3688133"/>
                <a:ext cx="317160" cy="49788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EC38B049-04E5-6040-A277-DFE28703875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08733" y="3653859"/>
                  <a:ext cx="399240" cy="566429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14:cNvPr>
              <p14:cNvContentPartPr/>
              <p14:nvPr/>
            </p14:nvContentPartPr>
            <p14:xfrm rot="902834">
              <a:off x="5859353" y="1455783"/>
              <a:ext cx="2868480" cy="905400"/>
            </p14:xfrm>
          </p:contentPart>
        </mc:Choice>
        <mc:Fallback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33EEB72A-3103-C74F-B286-10B17D3A433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902834">
                <a:off x="5818313" y="1414743"/>
                <a:ext cx="2950560" cy="987480"/>
              </a:xfrm>
              <a:prstGeom prst="rect">
                <a:avLst/>
              </a:prstGeom>
            </p:spPr>
          </p:pic>
        </mc:Fallback>
      </mc:AlternateContent>
      <p:pic>
        <p:nvPicPr>
          <p:cNvPr id="14" name="Afbeelding 10">
            <a:extLst>
              <a:ext uri="{FF2B5EF4-FFF2-40B4-BE49-F238E27FC236}">
                <a16:creationId xmlns:a16="http://schemas.microsoft.com/office/drawing/2014/main" id="{15D6D941-5EE4-5D47-B7A3-79104DBB39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9" y="4511649"/>
            <a:ext cx="2245942" cy="2235916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1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14:cNvPr>
              <p14:cNvContentPartPr/>
              <p14:nvPr/>
            </p14:nvContentPartPr>
            <p14:xfrm>
              <a:off x="4348640" y="5245178"/>
              <a:ext cx="4709499" cy="1032120"/>
            </p14:xfrm>
          </p:contentPart>
        </mc:Choice>
        <mc:Fallback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4AE26377-2125-5D48-92AB-D24567B0768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7675" y="5214218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kstvak 4">
            <a:extLst>
              <a:ext uri="{FF2B5EF4-FFF2-40B4-BE49-F238E27FC236}">
                <a16:creationId xmlns:a16="http://schemas.microsoft.com/office/drawing/2014/main" id="{03B96409-C4FE-8E4A-BE1B-610DD0BFF6C0}"/>
              </a:ext>
            </a:extLst>
          </p:cNvPr>
          <p:cNvSpPr txBox="1"/>
          <p:nvPr/>
        </p:nvSpPr>
        <p:spPr>
          <a:xfrm>
            <a:off x="6346084" y="543410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 Profileren</a:t>
            </a:r>
          </a:p>
        </p:txBody>
      </p:sp>
    </p:spTree>
    <p:extLst>
      <p:ext uri="{BB962C8B-B14F-4D97-AF65-F5344CB8AC3E}">
        <p14:creationId xmlns:p14="http://schemas.microsoft.com/office/powerpoint/2010/main" val="2551026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10">
            <a:extLst>
              <a:ext uri="{FF2B5EF4-FFF2-40B4-BE49-F238E27FC236}">
                <a16:creationId xmlns:a16="http://schemas.microsoft.com/office/drawing/2014/main" id="{6B8A4F2A-3935-1847-AE29-878F9F9CD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60" y="3577167"/>
            <a:ext cx="2928783" cy="2915708"/>
          </a:xfrm>
          <a:custGeom>
            <a:avLst/>
            <a:gdLst/>
            <a:ahLst/>
            <a:cxnLst/>
            <a:rect l="l" t="t" r="r" b="b"/>
            <a:pathLst>
              <a:path w="5017317" h="5380277">
                <a:moveTo>
                  <a:pt x="0" y="0"/>
                </a:moveTo>
                <a:lnTo>
                  <a:pt x="5017317" y="0"/>
                </a:lnTo>
                <a:lnTo>
                  <a:pt x="5017317" y="5380277"/>
                </a:lnTo>
                <a:lnTo>
                  <a:pt x="0" y="5380277"/>
                </a:lnTo>
                <a:close/>
              </a:path>
            </a:pathLst>
          </a:custGeom>
        </p:spPr>
      </p:pic>
      <p:sp>
        <p:nvSpPr>
          <p:cNvPr id="9" name="Titel 8">
            <a:extLst>
              <a:ext uri="{FF2B5EF4-FFF2-40B4-BE49-F238E27FC236}">
                <a16:creationId xmlns:a16="http://schemas.microsoft.com/office/drawing/2014/main" id="{33CEE7DE-FD7D-4B47-9075-89375D9E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Allergie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0FBE827E-5EB6-E945-ADD8-0329315F7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451" y="2408700"/>
            <a:ext cx="5181600" cy="13255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Voor teveel van jouw eigen uitdaging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ABE19E5C-1593-7D45-881E-9133A197C878}"/>
              </a:ext>
            </a:extLst>
          </p:cNvPr>
          <p:cNvSpPr txBox="1"/>
          <p:nvPr/>
        </p:nvSpPr>
        <p:spPr>
          <a:xfrm>
            <a:off x="8782060" y="906703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2000" dirty="0"/>
              <a:t>Wat ik in mezelf zou verafschuwen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C745A3A-AAAC-DE4D-AF49-7B371FA4A425}"/>
              </a:ext>
            </a:extLst>
          </p:cNvPr>
          <p:cNvSpPr txBox="1"/>
          <p:nvPr/>
        </p:nvSpPr>
        <p:spPr>
          <a:xfrm>
            <a:off x="6932093" y="2810933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Wat ik bij anderen als ‘niet </a:t>
            </a:r>
            <a:r>
              <a:rPr lang="nl-NL" dirty="0" err="1"/>
              <a:t>leuk’ervaar</a:t>
            </a:r>
            <a:endParaRPr lang="nl-NL" dirty="0"/>
          </a:p>
        </p:txBody>
      </p:sp>
      <p:grpSp>
        <p:nvGrpSpPr>
          <p:cNvPr id="24" name="Groep 23">
            <a:extLst>
              <a:ext uri="{FF2B5EF4-FFF2-40B4-BE49-F238E27FC236}">
                <a16:creationId xmlns:a16="http://schemas.microsoft.com/office/drawing/2014/main" id="{9B40B7F5-DBB0-9540-BD75-978590F4ED71}"/>
              </a:ext>
            </a:extLst>
          </p:cNvPr>
          <p:cNvGrpSpPr/>
          <p:nvPr/>
        </p:nvGrpSpPr>
        <p:grpSpPr>
          <a:xfrm>
            <a:off x="3920773" y="1412573"/>
            <a:ext cx="4757760" cy="2069640"/>
            <a:chOff x="3920773" y="1412573"/>
            <a:chExt cx="4757760" cy="2069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14:cNvPr>
                <p14:cNvContentPartPr/>
                <p14:nvPr/>
              </p14:nvContentPartPr>
              <p14:xfrm>
                <a:off x="3920773" y="1952573"/>
                <a:ext cx="1027080" cy="1355040"/>
              </p14:xfrm>
            </p:contentPart>
          </mc:Choice>
          <mc:Fallback>
            <p:pic>
              <p:nvPicPr>
                <p:cNvPr id="17" name="Inkt 16">
                  <a:extLst>
                    <a:ext uri="{FF2B5EF4-FFF2-40B4-BE49-F238E27FC236}">
                      <a16:creationId xmlns:a16="http://schemas.microsoft.com/office/drawing/2014/main" id="{E6D64568-223E-D54D-B6DA-8ECD7CA92FF2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879733" y="1911533"/>
                  <a:ext cx="1109160" cy="14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14:cNvPr>
                <p14:cNvContentPartPr/>
                <p14:nvPr/>
              </p14:nvContentPartPr>
              <p14:xfrm>
                <a:off x="5100853" y="2809733"/>
                <a:ext cx="1471320" cy="253800"/>
              </p14:xfrm>
            </p:contentPart>
          </mc:Choice>
          <mc:Fallback>
            <p:pic>
              <p:nvPicPr>
                <p:cNvPr id="18" name="Inkt 17">
                  <a:extLst>
                    <a:ext uri="{FF2B5EF4-FFF2-40B4-BE49-F238E27FC236}">
                      <a16:creationId xmlns:a16="http://schemas.microsoft.com/office/drawing/2014/main" id="{2D8C6F57-DCF8-4A4B-9CB9-7846929BEB6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059813" y="2768693"/>
                  <a:ext cx="15534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14:cNvPr>
                <p14:cNvContentPartPr/>
                <p14:nvPr/>
              </p14:nvContentPartPr>
              <p14:xfrm>
                <a:off x="5238733" y="1619213"/>
                <a:ext cx="3323520" cy="730440"/>
              </p14:xfrm>
            </p:contentPart>
          </mc:Choice>
          <mc:Fallback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31C77F77-4C2C-6444-B9BF-885870E3818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197693" y="1578193"/>
                  <a:ext cx="3405600" cy="8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14:cNvPr>
                <p14:cNvContentPartPr/>
                <p14:nvPr/>
              </p14:nvContentPartPr>
              <p14:xfrm>
                <a:off x="8604013" y="1624253"/>
                <a:ext cx="5760" cy="26640"/>
              </p14:xfrm>
            </p:contentPart>
          </mc:Choice>
          <mc:Fallback>
            <p:pic>
              <p:nvPicPr>
                <p:cNvPr id="20" name="Inkt 19">
                  <a:extLst>
                    <a:ext uri="{FF2B5EF4-FFF2-40B4-BE49-F238E27FC236}">
                      <a16:creationId xmlns:a16="http://schemas.microsoft.com/office/drawing/2014/main" id="{1F9F24A8-3C09-A54C-BF97-E624B1F897A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560237" y="1583213"/>
                  <a:ext cx="93312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14:cNvPr>
                <p14:cNvContentPartPr/>
                <p14:nvPr/>
              </p14:nvContentPartPr>
              <p14:xfrm>
                <a:off x="8213053" y="1412573"/>
                <a:ext cx="465480" cy="619560"/>
              </p14:xfrm>
            </p:contentPart>
          </mc:Choice>
          <mc:Fallback>
            <p:pic>
              <p:nvPicPr>
                <p:cNvPr id="21" name="Inkt 20">
                  <a:extLst>
                    <a:ext uri="{FF2B5EF4-FFF2-40B4-BE49-F238E27FC236}">
                      <a16:creationId xmlns:a16="http://schemas.microsoft.com/office/drawing/2014/main" id="{42CBD072-10E5-4044-A884-F0FD0E1A9E2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71981" y="1371533"/>
                  <a:ext cx="547624" cy="70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14:cNvPr>
                <p14:cNvContentPartPr/>
                <p14:nvPr/>
              </p14:nvContentPartPr>
              <p14:xfrm>
                <a:off x="6439693" y="2846813"/>
                <a:ext cx="249120" cy="635400"/>
              </p14:xfrm>
            </p:contentPart>
          </mc:Choice>
          <mc:Fallback>
            <p:pic>
              <p:nvPicPr>
                <p:cNvPr id="23" name="Inkt 22">
                  <a:extLst>
                    <a:ext uri="{FF2B5EF4-FFF2-40B4-BE49-F238E27FC236}">
                      <a16:creationId xmlns:a16="http://schemas.microsoft.com/office/drawing/2014/main" id="{EFFBAFB9-74E1-6245-8E6D-DABFAAB01C5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398653" y="2805773"/>
                  <a:ext cx="331200" cy="71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5">
            <p14:nvContentPartPr>
              <p14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14:cNvPr>
              <p14:cNvContentPartPr/>
              <p14:nvPr/>
            </p14:nvContentPartPr>
            <p14:xfrm>
              <a:off x="5143167" y="5059826"/>
              <a:ext cx="4709499" cy="1032120"/>
            </p14:xfrm>
          </p:contentPart>
        </mc:Choice>
        <mc:Fallback>
          <p:pic>
            <p:nvPicPr>
              <p:cNvPr id="2" name="Inkt 1">
                <a:extLst>
                  <a:ext uri="{FF2B5EF4-FFF2-40B4-BE49-F238E27FC236}">
                    <a16:creationId xmlns:a16="http://schemas.microsoft.com/office/drawing/2014/main" id="{38C7FC89-3F90-7043-850E-5CAE04564ABF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112202" y="5028866"/>
                <a:ext cx="4770708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kstvak 2">
            <a:extLst>
              <a:ext uri="{FF2B5EF4-FFF2-40B4-BE49-F238E27FC236}">
                <a16:creationId xmlns:a16="http://schemas.microsoft.com/office/drawing/2014/main" id="{AB45CD12-0729-6348-9E25-DD0EFC83C1E8}"/>
              </a:ext>
            </a:extLst>
          </p:cNvPr>
          <p:cNvSpPr txBox="1"/>
          <p:nvPr/>
        </p:nvSpPr>
        <p:spPr>
          <a:xfrm>
            <a:off x="7086600" y="516471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Voorbeeld:</a:t>
            </a:r>
          </a:p>
          <a:p>
            <a:pPr algn="l"/>
            <a:r>
              <a:rPr lang="nl-NL" dirty="0"/>
              <a:t>Arrogant</a:t>
            </a:r>
          </a:p>
        </p:txBody>
      </p:sp>
    </p:spTree>
    <p:extLst>
      <p:ext uri="{BB962C8B-B14F-4D97-AF65-F5344CB8AC3E}">
        <p14:creationId xmlns:p14="http://schemas.microsoft.com/office/powerpoint/2010/main" val="267941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8A9906-5C0A-5A42-AEBC-47722C20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1D8F4A2-721F-204B-BEAD-58066C0C55D8}"/>
              </a:ext>
            </a:extLst>
          </p:cNvPr>
          <p:cNvSpPr txBox="1"/>
          <p:nvPr/>
        </p:nvSpPr>
        <p:spPr>
          <a:xfrm>
            <a:off x="1513088" y="265381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Kernkwaliteit:</a:t>
            </a:r>
          </a:p>
          <a:p>
            <a:pPr algn="l"/>
            <a:r>
              <a:rPr lang="nl-NL" dirty="0"/>
              <a:t>Bescheiden</a:t>
            </a:r>
          </a:p>
        </p:txBody>
      </p: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14:cNvPr>
              <p14:cNvContentPartPr/>
              <p14:nvPr/>
            </p14:nvContentPartPr>
            <p14:xfrm flipH="1">
              <a:off x="838200" y="2460919"/>
              <a:ext cx="3622389" cy="1032120"/>
            </p14:xfrm>
          </p:contentPart>
        </mc:Choice>
        <mc:Fallback>
          <p:pic>
            <p:nvPicPr>
              <p:cNvPr id="6" name="Inkt 5">
                <a:extLst>
                  <a:ext uri="{FF2B5EF4-FFF2-40B4-BE49-F238E27FC236}">
                    <a16:creationId xmlns:a16="http://schemas.microsoft.com/office/drawing/2014/main" id="{0994DE58-B236-5842-9BD2-16A5EBFCD3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07236" y="2429959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14:cNvPr>
              <p14:cNvContentPartPr/>
              <p14:nvPr/>
            </p14:nvContentPartPr>
            <p14:xfrm>
              <a:off x="6096000" y="2437664"/>
              <a:ext cx="4255844" cy="1032120"/>
            </p14:xfrm>
          </p:contentPart>
        </mc:Choice>
        <mc:Fallback>
          <p:pic>
            <p:nvPicPr>
              <p:cNvPr id="8" name="Inkt 7">
                <a:extLst>
                  <a:ext uri="{FF2B5EF4-FFF2-40B4-BE49-F238E27FC236}">
                    <a16:creationId xmlns:a16="http://schemas.microsoft.com/office/drawing/2014/main" id="{EC690884-57E4-D949-87B4-2C6A02FDAB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5035" y="2406704"/>
                <a:ext cx="4317053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14:cNvPr>
              <p14:cNvContentPartPr/>
              <p14:nvPr/>
            </p14:nvContentPartPr>
            <p14:xfrm flipH="1">
              <a:off x="838199" y="4761735"/>
              <a:ext cx="3622389" cy="1032120"/>
            </p14:xfrm>
          </p:contentPart>
        </mc:Choice>
        <mc:Fallback>
          <p:pic>
            <p:nvPicPr>
              <p:cNvPr id="12" name="Inkt 11">
                <a:extLst>
                  <a:ext uri="{FF2B5EF4-FFF2-40B4-BE49-F238E27FC236}">
                    <a16:creationId xmlns:a16="http://schemas.microsoft.com/office/drawing/2014/main" id="{9FF0A63D-7EB3-DF46-8D17-F832716913F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7235" y="4730775"/>
                <a:ext cx="3683596" cy="109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14:cNvPr>
              <p14:cNvContentPartPr/>
              <p14:nvPr/>
            </p14:nvContentPartPr>
            <p14:xfrm>
              <a:off x="5766475" y="4663343"/>
              <a:ext cx="4255844" cy="1032120"/>
            </p14:xfrm>
          </p:contentPart>
        </mc:Choice>
        <mc:Fallback>
          <p:pic>
            <p:nvPicPr>
              <p:cNvPr id="14" name="Inkt 13">
                <a:extLst>
                  <a:ext uri="{FF2B5EF4-FFF2-40B4-BE49-F238E27FC236}">
                    <a16:creationId xmlns:a16="http://schemas.microsoft.com/office/drawing/2014/main" id="{EC0CC239-B0FC-8441-A289-985BBA5D0AE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35510" y="4632383"/>
                <a:ext cx="4317053" cy="109332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kstvak 14">
            <a:extLst>
              <a:ext uri="{FF2B5EF4-FFF2-40B4-BE49-F238E27FC236}">
                <a16:creationId xmlns:a16="http://schemas.microsoft.com/office/drawing/2014/main" id="{A2133808-A13C-1B4C-84B3-E6D3D9D49805}"/>
              </a:ext>
            </a:extLst>
          </p:cNvPr>
          <p:cNvSpPr txBox="1"/>
          <p:nvPr/>
        </p:nvSpPr>
        <p:spPr>
          <a:xfrm>
            <a:off x="7605183" y="253068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Valkuil:</a:t>
            </a:r>
          </a:p>
          <a:p>
            <a:pPr algn="l"/>
            <a:r>
              <a:rPr lang="nl-NL" dirty="0"/>
              <a:t>Onzichtbaar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BA358342-8D47-2245-B3F8-AAC258DBE4D8}"/>
              </a:ext>
            </a:extLst>
          </p:cNvPr>
          <p:cNvSpPr txBox="1"/>
          <p:nvPr/>
        </p:nvSpPr>
        <p:spPr>
          <a:xfrm>
            <a:off x="7869334" y="47617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Uitdaging:</a:t>
            </a:r>
          </a:p>
          <a:p>
            <a:pPr algn="l"/>
            <a:r>
              <a:rPr lang="nl-NL" dirty="0"/>
              <a:t>Profileren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D8FB68A-594B-0548-A837-A2037DA1E0E0}"/>
              </a:ext>
            </a:extLst>
          </p:cNvPr>
          <p:cNvSpPr txBox="1"/>
          <p:nvPr/>
        </p:nvSpPr>
        <p:spPr>
          <a:xfrm>
            <a:off x="1392767" y="4954629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/>
              <a:t>Allergie</a:t>
            </a:r>
          </a:p>
          <a:p>
            <a:pPr algn="l"/>
            <a:r>
              <a:rPr lang="nl-NL" dirty="0"/>
              <a:t>Arrogantie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A555281-FF99-4443-BB52-64C5DB2FAB79}"/>
              </a:ext>
            </a:extLst>
          </p:cNvPr>
          <p:cNvSpPr txBox="1"/>
          <p:nvPr/>
        </p:nvSpPr>
        <p:spPr>
          <a:xfrm>
            <a:off x="4680553" y="17067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C6DB719A-4D1F-EA43-97ED-1C6F18FEAD4E}"/>
              </a:ext>
            </a:extLst>
          </p:cNvPr>
          <p:cNvSpPr txBox="1"/>
          <p:nvPr/>
        </p:nvSpPr>
        <p:spPr>
          <a:xfrm>
            <a:off x="878373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ACF6B91-DD7A-6444-B52F-66898F1B6F9A}"/>
              </a:ext>
            </a:extLst>
          </p:cNvPr>
          <p:cNvSpPr txBox="1"/>
          <p:nvPr/>
        </p:nvSpPr>
        <p:spPr>
          <a:xfrm>
            <a:off x="4433746" y="563207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Te veel van het goede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E6BE03E-882E-2E47-81A8-7B725E715AA3}"/>
              </a:ext>
            </a:extLst>
          </p:cNvPr>
          <p:cNvSpPr txBox="1"/>
          <p:nvPr/>
        </p:nvSpPr>
        <p:spPr>
          <a:xfrm>
            <a:off x="671754" y="3729615"/>
            <a:ext cx="2549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dirty="0">
                <a:solidFill>
                  <a:schemeClr val="accent2"/>
                </a:solidFill>
              </a:rPr>
              <a:t>Positief tegenovergestelde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14:cNvPr>
              <p14:cNvContentPartPr/>
              <p14:nvPr/>
            </p14:nvContentPartPr>
            <p14:xfrm>
              <a:off x="4365373" y="2714333"/>
              <a:ext cx="1365480" cy="421200"/>
            </p14:xfrm>
          </p:contentPart>
        </mc:Choice>
        <mc:Fallback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D80F0EDE-6DF2-0C49-9DA5-97EC510D1D7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24333" y="2673293"/>
                <a:ext cx="1447560" cy="503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ep 25">
            <a:extLst>
              <a:ext uri="{FF2B5EF4-FFF2-40B4-BE49-F238E27FC236}">
                <a16:creationId xmlns:a16="http://schemas.microsoft.com/office/drawing/2014/main" id="{96546DAE-2FFB-9C4A-B6FA-0C8B7309D115}"/>
              </a:ext>
            </a:extLst>
          </p:cNvPr>
          <p:cNvGrpSpPr/>
          <p:nvPr/>
        </p:nvGrpSpPr>
        <p:grpSpPr>
          <a:xfrm>
            <a:off x="8186053" y="3640613"/>
            <a:ext cx="370800" cy="714600"/>
            <a:chOff x="8186053" y="3640613"/>
            <a:chExt cx="370800" cy="714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14:cNvPr>
                <p14:cNvContentPartPr/>
                <p14:nvPr/>
              </p14:nvContentPartPr>
              <p14:xfrm>
                <a:off x="8323573" y="3640613"/>
                <a:ext cx="47880" cy="630000"/>
              </p14:xfrm>
            </p:contentPart>
          </mc:Choice>
          <mc:Fallback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528D34B0-0960-B74D-8981-577C3316F5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292613" y="3609653"/>
                  <a:ext cx="109080" cy="69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14:cNvPr>
                <p14:cNvContentPartPr/>
                <p14:nvPr/>
              </p14:nvContentPartPr>
              <p14:xfrm>
                <a:off x="8186053" y="4111493"/>
                <a:ext cx="370800" cy="243720"/>
              </p14:xfrm>
            </p:contentPart>
          </mc:Choice>
          <mc:Fallback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0CCC0EDF-5CD1-0046-A727-964A35FFC70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155093" y="4080579"/>
                  <a:ext cx="432000" cy="30483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052966D6-A1F8-7D4D-917E-B733E6538479}"/>
              </a:ext>
            </a:extLst>
          </p:cNvPr>
          <p:cNvGrpSpPr/>
          <p:nvPr/>
        </p:nvGrpSpPr>
        <p:grpSpPr>
          <a:xfrm>
            <a:off x="2518573" y="3730613"/>
            <a:ext cx="429120" cy="682920"/>
            <a:chOff x="2518573" y="3730613"/>
            <a:chExt cx="429120" cy="68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14:cNvPr>
                <p14:cNvContentPartPr/>
                <p14:nvPr/>
              </p14:nvContentPartPr>
              <p14:xfrm>
                <a:off x="2693173" y="3756893"/>
                <a:ext cx="74520" cy="656640"/>
              </p14:xfrm>
            </p:contentPart>
          </mc:Choice>
          <mc:Fallback>
            <p:pic>
              <p:nvPicPr>
                <p:cNvPr id="27" name="Inkt 26">
                  <a:extLst>
                    <a:ext uri="{FF2B5EF4-FFF2-40B4-BE49-F238E27FC236}">
                      <a16:creationId xmlns:a16="http://schemas.microsoft.com/office/drawing/2014/main" id="{E608B1A2-0403-EA46-B454-A1AB76E254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2213" y="3725916"/>
                  <a:ext cx="135720" cy="717874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14:cNvPr>
                <p14:cNvContentPartPr/>
                <p14:nvPr/>
              </p14:nvContentPartPr>
              <p14:xfrm>
                <a:off x="2518573" y="3741053"/>
                <a:ext cx="164520" cy="322560"/>
              </p14:xfrm>
            </p:contentPart>
          </mc:Choice>
          <mc:Fallback>
            <p:pic>
              <p:nvPicPr>
                <p:cNvPr id="28" name="Inkt 27">
                  <a:extLst>
                    <a:ext uri="{FF2B5EF4-FFF2-40B4-BE49-F238E27FC236}">
                      <a16:creationId xmlns:a16="http://schemas.microsoft.com/office/drawing/2014/main" id="{13E3527E-CD5B-DF45-B9FE-2D37CA7AF5A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487545" y="3710093"/>
                  <a:ext cx="225854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14:cNvPr>
                <p14:cNvContentPartPr/>
                <p14:nvPr/>
              </p14:nvContentPartPr>
              <p14:xfrm>
                <a:off x="2751493" y="3730613"/>
                <a:ext cx="196200" cy="243720"/>
              </p14:xfrm>
            </p:contentPart>
          </mc:Choice>
          <mc:Fallback>
            <p:pic>
              <p:nvPicPr>
                <p:cNvPr id="29" name="Inkt 28">
                  <a:extLst>
                    <a:ext uri="{FF2B5EF4-FFF2-40B4-BE49-F238E27FC236}">
                      <a16:creationId xmlns:a16="http://schemas.microsoft.com/office/drawing/2014/main" id="{93A95C6E-6B09-AE47-B17F-FF026099039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20533" y="3699653"/>
                  <a:ext cx="257400" cy="30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ep 33">
            <a:extLst>
              <a:ext uri="{FF2B5EF4-FFF2-40B4-BE49-F238E27FC236}">
                <a16:creationId xmlns:a16="http://schemas.microsoft.com/office/drawing/2014/main" id="{CD79CFAD-5411-5D49-A9A8-D7276D3EE9B6}"/>
              </a:ext>
            </a:extLst>
          </p:cNvPr>
          <p:cNvGrpSpPr/>
          <p:nvPr/>
        </p:nvGrpSpPr>
        <p:grpSpPr>
          <a:xfrm>
            <a:off x="4508293" y="5058653"/>
            <a:ext cx="1535040" cy="577080"/>
            <a:chOff x="4508293" y="5058653"/>
            <a:chExt cx="1535040" cy="577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14:cNvPr>
                <p14:cNvContentPartPr/>
                <p14:nvPr/>
              </p14:nvContentPartPr>
              <p14:xfrm>
                <a:off x="4508293" y="5397413"/>
                <a:ext cx="1535040" cy="63720"/>
              </p14:xfrm>
            </p:contentPart>
          </mc:Choice>
          <mc:Fallback>
            <p:pic>
              <p:nvPicPr>
                <p:cNvPr id="31" name="Inkt 30">
                  <a:extLst>
                    <a:ext uri="{FF2B5EF4-FFF2-40B4-BE49-F238E27FC236}">
                      <a16:creationId xmlns:a16="http://schemas.microsoft.com/office/drawing/2014/main" id="{FDFB15BE-78C1-E346-A556-06F2A86BE59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477326" y="5366627"/>
                  <a:ext cx="1596254" cy="12457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14:cNvPr>
                <p14:cNvContentPartPr/>
                <p14:nvPr/>
              </p14:nvContentPartPr>
              <p14:xfrm>
                <a:off x="4513693" y="5058653"/>
                <a:ext cx="460800" cy="365400"/>
              </p14:xfrm>
            </p:contentPart>
          </mc:Choice>
          <mc:Fallback>
            <p:pic>
              <p:nvPicPr>
                <p:cNvPr id="32" name="Inkt 31">
                  <a:extLst>
                    <a:ext uri="{FF2B5EF4-FFF2-40B4-BE49-F238E27FC236}">
                      <a16:creationId xmlns:a16="http://schemas.microsoft.com/office/drawing/2014/main" id="{22D4341A-1B80-C042-AFA9-FECC0958BC7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482733" y="5027693"/>
                  <a:ext cx="52200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14:cNvPr>
                <p14:cNvContentPartPr/>
                <p14:nvPr/>
              </p14:nvContentPartPr>
              <p14:xfrm>
                <a:off x="4513693" y="5190773"/>
                <a:ext cx="333720" cy="444960"/>
              </p14:xfrm>
            </p:contentPart>
          </mc:Choice>
          <mc:Fallback>
            <p:pic>
              <p:nvPicPr>
                <p:cNvPr id="33" name="Inkt 32">
                  <a:extLst>
                    <a:ext uri="{FF2B5EF4-FFF2-40B4-BE49-F238E27FC236}">
                      <a16:creationId xmlns:a16="http://schemas.microsoft.com/office/drawing/2014/main" id="{D588A542-CC57-9B49-8388-2398D8594173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82733" y="5159813"/>
                  <a:ext cx="394920" cy="506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813A786B-7CCC-AC46-86F1-FD898582C295}"/>
              </a:ext>
            </a:extLst>
          </p:cNvPr>
          <p:cNvSpPr txBox="1"/>
          <p:nvPr/>
        </p:nvSpPr>
        <p:spPr>
          <a:xfrm rot="13059145" flipV="1">
            <a:off x="4293277" y="4095183"/>
            <a:ext cx="2125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200" dirty="0"/>
              <a:t>Goede aanvulling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14:cNvPr>
              <p14:cNvContentPartPr/>
              <p14:nvPr/>
            </p14:nvContentPartPr>
            <p14:xfrm>
              <a:off x="4402453" y="3259373"/>
              <a:ext cx="2016360" cy="1280880"/>
            </p14:xfrm>
          </p:contentPart>
        </mc:Choice>
        <mc:Fallback>
          <p:pic>
            <p:nvPicPr>
              <p:cNvPr id="36" name="Inkt 35">
                <a:extLst>
                  <a:ext uri="{FF2B5EF4-FFF2-40B4-BE49-F238E27FC236}">
                    <a16:creationId xmlns:a16="http://schemas.microsoft.com/office/drawing/2014/main" id="{C9DF4284-613F-9E4D-A336-7C52EA480C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371493" y="3228413"/>
                <a:ext cx="2077560" cy="134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oep 45">
            <a:extLst>
              <a:ext uri="{FF2B5EF4-FFF2-40B4-BE49-F238E27FC236}">
                <a16:creationId xmlns:a16="http://schemas.microsoft.com/office/drawing/2014/main" id="{2D942D46-2368-0143-A935-56D363423BEC}"/>
              </a:ext>
            </a:extLst>
          </p:cNvPr>
          <p:cNvGrpSpPr/>
          <p:nvPr/>
        </p:nvGrpSpPr>
        <p:grpSpPr>
          <a:xfrm>
            <a:off x="3000253" y="3613973"/>
            <a:ext cx="476280" cy="815400"/>
            <a:chOff x="3000253" y="3613973"/>
            <a:chExt cx="476280" cy="815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14:cNvPr>
                <p14:cNvContentPartPr/>
                <p14:nvPr/>
              </p14:nvContentPartPr>
              <p14:xfrm>
                <a:off x="3000253" y="4376093"/>
                <a:ext cx="312480" cy="53280"/>
              </p14:xfrm>
            </p:contentPart>
          </mc:Choice>
          <mc:Fallback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D12CD1EC-5F48-F746-B183-63D68218462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969329" y="4345133"/>
                  <a:ext cx="37361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14:cNvPr>
                <p14:cNvContentPartPr/>
                <p14:nvPr/>
              </p14:nvContentPartPr>
              <p14:xfrm>
                <a:off x="3148213" y="4164413"/>
                <a:ext cx="206280" cy="174960"/>
              </p14:xfrm>
            </p:contentPart>
          </mc:Choice>
          <mc:Fallback>
            <p:pic>
              <p:nvPicPr>
                <p:cNvPr id="38" name="Inkt 37">
                  <a:extLst>
                    <a:ext uri="{FF2B5EF4-FFF2-40B4-BE49-F238E27FC236}">
                      <a16:creationId xmlns:a16="http://schemas.microsoft.com/office/drawing/2014/main" id="{66EECA33-B73A-D54F-B895-3E7C3643E3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17253" y="4133453"/>
                  <a:ext cx="26748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14:cNvPr>
                <p14:cNvContentPartPr/>
                <p14:nvPr/>
              </p14:nvContentPartPr>
              <p14:xfrm>
                <a:off x="3121933" y="4090253"/>
                <a:ext cx="196200" cy="63720"/>
              </p14:xfrm>
            </p:contentPart>
          </mc:Choice>
          <mc:Fallback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8ACCCB9C-8159-7A49-9E55-CAC445EE0C7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090973" y="4059293"/>
                  <a:ext cx="25740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14:cNvPr>
                <p14:cNvContentPartPr/>
                <p14:nvPr/>
              </p14:nvContentPartPr>
              <p14:xfrm>
                <a:off x="3016093" y="3915653"/>
                <a:ext cx="227880" cy="74520"/>
              </p14:xfrm>
            </p:contentPart>
          </mc:Choice>
          <mc:Fallback>
            <p:pic>
              <p:nvPicPr>
                <p:cNvPr id="40" name="Inkt 39">
                  <a:extLst>
                    <a:ext uri="{FF2B5EF4-FFF2-40B4-BE49-F238E27FC236}">
                      <a16:creationId xmlns:a16="http://schemas.microsoft.com/office/drawing/2014/main" id="{200495A5-16B3-964E-BAA7-0C17FDD4F28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985133" y="3884543"/>
                  <a:ext cx="289080" cy="1360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14:cNvPr>
                <p14:cNvContentPartPr/>
                <p14:nvPr/>
              </p14:nvContentPartPr>
              <p14:xfrm>
                <a:off x="3143173" y="3846893"/>
                <a:ext cx="111600" cy="53280"/>
              </p14:xfrm>
            </p:contentPart>
          </mc:Choice>
          <mc:Fallback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A3F0CFF0-E0B0-0F40-90B3-BF6050D2CD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112213" y="3815933"/>
                  <a:ext cx="17280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14:cNvPr>
                <p14:cNvContentPartPr/>
                <p14:nvPr/>
              </p14:nvContentPartPr>
              <p14:xfrm>
                <a:off x="3111493" y="3809813"/>
                <a:ext cx="26640" cy="16200"/>
              </p14:xfrm>
            </p:contentPart>
          </mc:Choice>
          <mc:Fallback>
            <p:pic>
              <p:nvPicPr>
                <p:cNvPr id="42" name="Inkt 41">
                  <a:extLst>
                    <a:ext uri="{FF2B5EF4-FFF2-40B4-BE49-F238E27FC236}">
                      <a16:creationId xmlns:a16="http://schemas.microsoft.com/office/drawing/2014/main" id="{BA5F6C24-EA1E-494F-8C0C-80741849C1F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80946" y="3778853"/>
                  <a:ext cx="87024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14:cNvPr>
                <p14:cNvContentPartPr/>
                <p14:nvPr/>
              </p14:nvContentPartPr>
              <p14:xfrm>
                <a:off x="3148213" y="3613973"/>
                <a:ext cx="328320" cy="264960"/>
              </p14:xfrm>
            </p:contentPart>
          </mc:Choice>
          <mc:Fallback>
            <p:pic>
              <p:nvPicPr>
                <p:cNvPr id="45" name="Inkt 44">
                  <a:extLst>
                    <a:ext uri="{FF2B5EF4-FFF2-40B4-BE49-F238E27FC236}">
                      <a16:creationId xmlns:a16="http://schemas.microsoft.com/office/drawing/2014/main" id="{C8B5D833-EE7D-AA40-A1C1-443D1C02950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117253" y="3583013"/>
                  <a:ext cx="389520" cy="326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455802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10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IBM 3.3 Ontwikkelboom</vt:lpstr>
      <vt:lpstr>Persoonlijke ontwikkeling in drie delen</vt:lpstr>
      <vt:lpstr>Reflectie over het schooljaar</vt:lpstr>
      <vt:lpstr>Kernkwadrant</vt:lpstr>
      <vt:lpstr>Kernkwaliteit</vt:lpstr>
      <vt:lpstr>Valkuil</vt:lpstr>
      <vt:lpstr>Uitdaging</vt:lpstr>
      <vt:lpstr>Allergie</vt:lpstr>
      <vt:lpstr>Voorbeeld</vt:lpstr>
      <vt:lpstr>Opdracht IBM: persoonlijke ontwikkeling in drie delen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3.3 Ontwikkelboom</dc:title>
  <dc:creator>Inge van Steen</dc:creator>
  <cp:lastModifiedBy>Inge van Steen</cp:lastModifiedBy>
  <cp:revision>4</cp:revision>
  <dcterms:created xsi:type="dcterms:W3CDTF">2021-03-09T09:07:32Z</dcterms:created>
  <dcterms:modified xsi:type="dcterms:W3CDTF">2021-03-09T10:36:48Z</dcterms:modified>
</cp:coreProperties>
</file>